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726" r:id="rId2"/>
    <p:sldId id="711" r:id="rId3"/>
    <p:sldId id="706" r:id="rId4"/>
    <p:sldId id="688" r:id="rId5"/>
    <p:sldId id="731" r:id="rId6"/>
    <p:sldId id="703" r:id="rId7"/>
    <p:sldId id="687" r:id="rId8"/>
    <p:sldId id="691" r:id="rId9"/>
    <p:sldId id="704" r:id="rId10"/>
    <p:sldId id="722" r:id="rId11"/>
    <p:sldId id="728" r:id="rId12"/>
    <p:sldId id="751" r:id="rId13"/>
  </p:sldIdLst>
  <p:sldSz cx="6858000" cy="5143500"/>
  <p:notesSz cx="6858000" cy="9926638"/>
  <p:defaultTextStyle>
    <a:defPPr>
      <a:defRPr lang="en-US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8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4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01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7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F28"/>
    <a:srgbClr val="18B292"/>
    <a:srgbClr val="E12929"/>
    <a:srgbClr val="DB402E"/>
    <a:srgbClr val="2D2D2D"/>
    <a:srgbClr val="2D3E50"/>
    <a:srgbClr val="2E3841"/>
    <a:srgbClr val="FFBE2A"/>
    <a:srgbClr val="081C2A"/>
    <a:srgbClr val="324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882" y="90"/>
      </p:cViewPr>
      <p:guideLst>
        <p:guide orient="horz" pos="16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0CDCF-B072-4CC6-B2A3-B1C4F4AE3FFA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A0187-CA69-4ACB-9811-75164F281D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819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3E9E0-D922-418E-8BFA-E41C87CB1E68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D2F9E-D167-4ED3-83EC-AE46EA34BE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720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8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4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3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1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87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932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558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932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477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932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072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932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261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932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D2F9E-D167-4ED3-83EC-AE46EA34BEC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498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58000" cy="51435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21945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" name="Picture Placeholder 20"/>
          <p:cNvSpPr>
            <a:spLocks noGrp="1"/>
          </p:cNvSpPr>
          <p:nvPr>
            <p:ph type="pic" sz="quarter" idx="30" hasCustomPrompt="1"/>
          </p:nvPr>
        </p:nvSpPr>
        <p:spPr>
          <a:xfrm rot="21224007">
            <a:off x="4165238" y="2987262"/>
            <a:ext cx="1508760" cy="1508760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4" name="Picture Placeholder 20"/>
          <p:cNvSpPr>
            <a:spLocks noGrp="1"/>
          </p:cNvSpPr>
          <p:nvPr>
            <p:ph type="pic" sz="quarter" idx="31" hasCustomPrompt="1"/>
          </p:nvPr>
        </p:nvSpPr>
        <p:spPr>
          <a:xfrm rot="1830794">
            <a:off x="5537037" y="3222835"/>
            <a:ext cx="1508760" cy="1508760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63"/>
          <p:cNvSpPr>
            <a:spLocks noGrp="1"/>
          </p:cNvSpPr>
          <p:nvPr>
            <p:ph type="pic" sz="quarter" idx="15" hasCustomPrompt="1"/>
          </p:nvPr>
        </p:nvSpPr>
        <p:spPr>
          <a:xfrm>
            <a:off x="2378741" y="56910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3" name="Picture Placeholder 60"/>
          <p:cNvSpPr>
            <a:spLocks noGrp="1"/>
          </p:cNvSpPr>
          <p:nvPr>
            <p:ph type="pic" sz="quarter" idx="21" hasCustomPrompt="1"/>
          </p:nvPr>
        </p:nvSpPr>
        <p:spPr>
          <a:xfrm>
            <a:off x="1316414" y="1138464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4" name="Picture Placeholder 60"/>
          <p:cNvSpPr>
            <a:spLocks noGrp="1"/>
          </p:cNvSpPr>
          <p:nvPr>
            <p:ph type="pic" sz="quarter" idx="22" hasCustomPrompt="1"/>
          </p:nvPr>
        </p:nvSpPr>
        <p:spPr>
          <a:xfrm>
            <a:off x="3489948" y="1138464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5" name="Picture Placeholder 60"/>
          <p:cNvSpPr>
            <a:spLocks noGrp="1"/>
          </p:cNvSpPr>
          <p:nvPr>
            <p:ph type="pic" sz="quarter" idx="23" hasCustomPrompt="1"/>
          </p:nvPr>
        </p:nvSpPr>
        <p:spPr>
          <a:xfrm>
            <a:off x="1306789" y="-1027251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6" name="Picture Placeholder 60"/>
          <p:cNvSpPr>
            <a:spLocks noGrp="1"/>
          </p:cNvSpPr>
          <p:nvPr>
            <p:ph type="pic" sz="quarter" idx="24" hasCustomPrompt="1"/>
          </p:nvPr>
        </p:nvSpPr>
        <p:spPr>
          <a:xfrm>
            <a:off x="3470698" y="-1027251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7" name="Picture Placeholder 65"/>
          <p:cNvSpPr>
            <a:spLocks noGrp="1"/>
          </p:cNvSpPr>
          <p:nvPr>
            <p:ph type="pic" sz="quarter" idx="25" hasCustomPrompt="1"/>
          </p:nvPr>
        </p:nvSpPr>
        <p:spPr>
          <a:xfrm>
            <a:off x="5648425" y="-1027251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8" name="Picture Placeholder 60"/>
          <p:cNvSpPr>
            <a:spLocks noGrp="1"/>
          </p:cNvSpPr>
          <p:nvPr>
            <p:ph type="pic" sz="quarter" idx="26" hasCustomPrompt="1"/>
          </p:nvPr>
        </p:nvSpPr>
        <p:spPr>
          <a:xfrm>
            <a:off x="-811296" y="-1043979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679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63"/>
          <p:cNvSpPr>
            <a:spLocks noGrp="1"/>
          </p:cNvSpPr>
          <p:nvPr>
            <p:ph type="pic" sz="quarter" idx="15" hasCustomPrompt="1"/>
          </p:nvPr>
        </p:nvSpPr>
        <p:spPr>
          <a:xfrm>
            <a:off x="2378741" y="3053403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1" name="Picture Placeholder 65"/>
          <p:cNvSpPr>
            <a:spLocks noGrp="1"/>
          </p:cNvSpPr>
          <p:nvPr>
            <p:ph type="pic" sz="quarter" idx="17" hasCustomPrompt="1"/>
          </p:nvPr>
        </p:nvSpPr>
        <p:spPr>
          <a:xfrm>
            <a:off x="5648425" y="4134957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2" name="Picture Placeholder 60"/>
          <p:cNvSpPr>
            <a:spLocks noGrp="1"/>
          </p:cNvSpPr>
          <p:nvPr>
            <p:ph type="pic" sz="quarter" idx="20" hasCustomPrompt="1"/>
          </p:nvPr>
        </p:nvSpPr>
        <p:spPr>
          <a:xfrm>
            <a:off x="-811296" y="4134957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3" name="Picture Placeholder 60"/>
          <p:cNvSpPr>
            <a:spLocks noGrp="1"/>
          </p:cNvSpPr>
          <p:nvPr>
            <p:ph type="pic" sz="quarter" idx="21" hasCustomPrompt="1"/>
          </p:nvPr>
        </p:nvSpPr>
        <p:spPr>
          <a:xfrm>
            <a:off x="1316414" y="4134957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4" name="Picture Placeholder 60"/>
          <p:cNvSpPr>
            <a:spLocks noGrp="1"/>
          </p:cNvSpPr>
          <p:nvPr>
            <p:ph type="pic" sz="quarter" idx="22" hasCustomPrompt="1"/>
          </p:nvPr>
        </p:nvSpPr>
        <p:spPr>
          <a:xfrm>
            <a:off x="3489948" y="4134957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5" name="Picture Placeholder 60"/>
          <p:cNvSpPr>
            <a:spLocks noGrp="1"/>
          </p:cNvSpPr>
          <p:nvPr>
            <p:ph type="pic" sz="quarter" idx="23" hasCustomPrompt="1"/>
          </p:nvPr>
        </p:nvSpPr>
        <p:spPr>
          <a:xfrm>
            <a:off x="1306789" y="1969242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6" name="Picture Placeholder 60"/>
          <p:cNvSpPr>
            <a:spLocks noGrp="1"/>
          </p:cNvSpPr>
          <p:nvPr>
            <p:ph type="pic" sz="quarter" idx="24" hasCustomPrompt="1"/>
          </p:nvPr>
        </p:nvSpPr>
        <p:spPr>
          <a:xfrm>
            <a:off x="3470698" y="1969242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013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60"/>
          <p:cNvSpPr>
            <a:spLocks noGrp="1"/>
          </p:cNvSpPr>
          <p:nvPr>
            <p:ph type="pic" sz="quarter" idx="10" hasCustomPrompt="1"/>
          </p:nvPr>
        </p:nvSpPr>
        <p:spPr>
          <a:xfrm>
            <a:off x="250251" y="456540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3" name="Picture Placeholder 62"/>
          <p:cNvSpPr>
            <a:spLocks noGrp="1"/>
          </p:cNvSpPr>
          <p:nvPr>
            <p:ph type="pic" sz="quarter" idx="11" hasCustomPrompt="1"/>
          </p:nvPr>
        </p:nvSpPr>
        <p:spPr>
          <a:xfrm>
            <a:off x="247050" y="2622255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8" name="Picture Placeholder 67"/>
          <p:cNvSpPr>
            <a:spLocks noGrp="1"/>
          </p:cNvSpPr>
          <p:nvPr>
            <p:ph type="pic" sz="quarter" idx="12" hasCustomPrompt="1"/>
          </p:nvPr>
        </p:nvSpPr>
        <p:spPr>
          <a:xfrm>
            <a:off x="2391590" y="2613719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7" name="Picture Placeholder 66"/>
          <p:cNvSpPr>
            <a:spLocks noGrp="1"/>
          </p:cNvSpPr>
          <p:nvPr>
            <p:ph type="pic" sz="quarter" idx="13" hasCustomPrompt="1"/>
          </p:nvPr>
        </p:nvSpPr>
        <p:spPr>
          <a:xfrm>
            <a:off x="4567938" y="2609451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5" name="Picture Placeholder 64"/>
          <p:cNvSpPr>
            <a:spLocks noGrp="1"/>
          </p:cNvSpPr>
          <p:nvPr>
            <p:ph type="pic" sz="quarter" idx="14" hasCustomPrompt="1"/>
          </p:nvPr>
        </p:nvSpPr>
        <p:spPr>
          <a:xfrm>
            <a:off x="4551889" y="443736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4" name="Picture Placeholder 63"/>
          <p:cNvSpPr>
            <a:spLocks noGrp="1"/>
          </p:cNvSpPr>
          <p:nvPr>
            <p:ph type="pic" sz="quarter" idx="15" hasCustomPrompt="1"/>
          </p:nvPr>
        </p:nvSpPr>
        <p:spPr>
          <a:xfrm>
            <a:off x="2378741" y="452271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6" name="Picture Placeholder 65"/>
          <p:cNvSpPr>
            <a:spLocks noGrp="1"/>
          </p:cNvSpPr>
          <p:nvPr>
            <p:ph type="pic" sz="quarter" idx="17" hasCustomPrompt="1"/>
          </p:nvPr>
        </p:nvSpPr>
        <p:spPr>
          <a:xfrm>
            <a:off x="5648425" y="1533825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4" name="Picture Placeholder 60"/>
          <p:cNvSpPr>
            <a:spLocks noGrp="1"/>
          </p:cNvSpPr>
          <p:nvPr>
            <p:ph type="pic" sz="quarter" idx="20" hasCustomPrompt="1"/>
          </p:nvPr>
        </p:nvSpPr>
        <p:spPr>
          <a:xfrm>
            <a:off x="-811296" y="1533825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82296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961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356810" cy="51435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21945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3516230" y="0"/>
            <a:ext cx="3356810" cy="51435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21945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370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85751" y="2552701"/>
            <a:ext cx="6286501" cy="230505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73152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84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85751" y="409123"/>
            <a:ext cx="3731078" cy="336912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73152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530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3714750" cy="51435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64592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804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3143249" cy="51435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64592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3257551" y="349251"/>
            <a:ext cx="157162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3257551" y="1917700"/>
            <a:ext cx="157162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3257551" y="3486150"/>
            <a:ext cx="157162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480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3257551" y="349251"/>
            <a:ext cx="157162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3257551" y="1917700"/>
            <a:ext cx="157162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3257551" y="3486150"/>
            <a:ext cx="157162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232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3539511" y="349251"/>
            <a:ext cx="138627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3539511" y="1917700"/>
            <a:ext cx="138627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3539511" y="3486150"/>
            <a:ext cx="138627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213375" y="349251"/>
            <a:ext cx="138627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213375" y="1917700"/>
            <a:ext cx="138627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213375" y="3486150"/>
            <a:ext cx="1386275" cy="138664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52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645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58000" cy="4171950"/>
          </a:xfrm>
          <a:custGeom>
            <a:avLst/>
            <a:gdLst>
              <a:gd name="connsiteX0" fmla="*/ 0 w 9144000"/>
              <a:gd name="connsiteY0" fmla="*/ 0 h 3867150"/>
              <a:gd name="connsiteX1" fmla="*/ 245800 w 9144000"/>
              <a:gd name="connsiteY1" fmla="*/ 0 h 3867150"/>
              <a:gd name="connsiteX2" fmla="*/ 9144000 w 9144000"/>
              <a:gd name="connsiteY2" fmla="*/ 0 h 3867150"/>
              <a:gd name="connsiteX3" fmla="*/ 9144000 w 9144000"/>
              <a:gd name="connsiteY3" fmla="*/ 534267 h 3867150"/>
              <a:gd name="connsiteX4" fmla="*/ 9144000 w 9144000"/>
              <a:gd name="connsiteY4" fmla="*/ 871354 h 3867150"/>
              <a:gd name="connsiteX5" fmla="*/ 9144000 w 9144000"/>
              <a:gd name="connsiteY5" fmla="*/ 2259411 h 3867150"/>
              <a:gd name="connsiteX6" fmla="*/ 9144000 w 9144000"/>
              <a:gd name="connsiteY6" fmla="*/ 2545391 h 3867150"/>
              <a:gd name="connsiteX7" fmla="*/ 9144000 w 9144000"/>
              <a:gd name="connsiteY7" fmla="*/ 3181350 h 3867150"/>
              <a:gd name="connsiteX8" fmla="*/ 9144000 w 9144000"/>
              <a:gd name="connsiteY8" fmla="*/ 3230542 h 3867150"/>
              <a:gd name="connsiteX9" fmla="*/ 9049223 w 9144000"/>
              <a:gd name="connsiteY9" fmla="*/ 3280437 h 3867150"/>
              <a:gd name="connsiteX10" fmla="*/ 8926732 w 9144000"/>
              <a:gd name="connsiteY10" fmla="*/ 3314999 h 3867150"/>
              <a:gd name="connsiteX11" fmla="*/ 8112972 w 9144000"/>
              <a:gd name="connsiteY11" fmla="*/ 3416667 h 3867150"/>
              <a:gd name="connsiteX12" fmla="*/ 8086089 w 9144000"/>
              <a:gd name="connsiteY12" fmla="*/ 3418739 h 3867150"/>
              <a:gd name="connsiteX13" fmla="*/ 8063675 w 9144000"/>
              <a:gd name="connsiteY13" fmla="*/ 3429331 h 3867150"/>
              <a:gd name="connsiteX14" fmla="*/ 7857148 w 9144000"/>
              <a:gd name="connsiteY14" fmla="*/ 3505889 h 3867150"/>
              <a:gd name="connsiteX15" fmla="*/ 7836836 w 9144000"/>
              <a:gd name="connsiteY15" fmla="*/ 3751857 h 3867150"/>
              <a:gd name="connsiteX16" fmla="*/ 7458290 w 9144000"/>
              <a:gd name="connsiteY16" fmla="*/ 3763952 h 3867150"/>
              <a:gd name="connsiteX17" fmla="*/ 6778315 w 9144000"/>
              <a:gd name="connsiteY17" fmla="*/ 3792105 h 3867150"/>
              <a:gd name="connsiteX18" fmla="*/ 6482072 w 9144000"/>
              <a:gd name="connsiteY18" fmla="*/ 3745360 h 3867150"/>
              <a:gd name="connsiteX19" fmla="*/ 6414960 w 9144000"/>
              <a:gd name="connsiteY19" fmla="*/ 3678847 h 3867150"/>
              <a:gd name="connsiteX20" fmla="*/ 6409773 w 9144000"/>
              <a:gd name="connsiteY20" fmla="*/ 3741648 h 3867150"/>
              <a:gd name="connsiteX21" fmla="*/ 6113533 w 9144000"/>
              <a:gd name="connsiteY21" fmla="*/ 3694903 h 3867150"/>
              <a:gd name="connsiteX22" fmla="*/ 6108347 w 9144000"/>
              <a:gd name="connsiteY22" fmla="*/ 3757704 h 3867150"/>
              <a:gd name="connsiteX23" fmla="*/ 5657867 w 9144000"/>
              <a:gd name="connsiteY23" fmla="*/ 3703040 h 3867150"/>
              <a:gd name="connsiteX24" fmla="*/ 5652681 w 9144000"/>
              <a:gd name="connsiteY24" fmla="*/ 3765840 h 3867150"/>
              <a:gd name="connsiteX25" fmla="*/ 5500672 w 9144000"/>
              <a:gd name="connsiteY25" fmla="*/ 3789568 h 3867150"/>
              <a:gd name="connsiteX26" fmla="*/ 5495917 w 9144000"/>
              <a:gd name="connsiteY26" fmla="*/ 3847135 h 3867150"/>
              <a:gd name="connsiteX27" fmla="*/ 5271606 w 9144000"/>
              <a:gd name="connsiteY27" fmla="*/ 3867150 h 3867150"/>
              <a:gd name="connsiteX28" fmla="*/ 5276359 w 9144000"/>
              <a:gd name="connsiteY28" fmla="*/ 3809584 h 3867150"/>
              <a:gd name="connsiteX29" fmla="*/ 4519699 w 9144000"/>
              <a:gd name="connsiteY29" fmla="*/ 3828542 h 3867150"/>
              <a:gd name="connsiteX30" fmla="*/ 2495332 w 9144000"/>
              <a:gd name="connsiteY30" fmla="*/ 3724596 h 3867150"/>
              <a:gd name="connsiteX31" fmla="*/ 2432975 w 9144000"/>
              <a:gd name="connsiteY31" fmla="*/ 3600517 h 3867150"/>
              <a:gd name="connsiteX32" fmla="*/ 2206437 w 9144000"/>
              <a:gd name="connsiteY32" fmla="*/ 3588884 h 3867150"/>
              <a:gd name="connsiteX33" fmla="*/ 1987681 w 9144000"/>
              <a:gd name="connsiteY33" fmla="*/ 3483052 h 3867150"/>
              <a:gd name="connsiteX34" fmla="*/ 197330 w 9144000"/>
              <a:gd name="connsiteY34" fmla="*/ 3322144 h 3867150"/>
              <a:gd name="connsiteX35" fmla="*/ 0 w 9144000"/>
              <a:gd name="connsiteY35" fmla="*/ 3314509 h 3867150"/>
              <a:gd name="connsiteX36" fmla="*/ 0 w 9144000"/>
              <a:gd name="connsiteY36" fmla="*/ 3181350 h 3867150"/>
              <a:gd name="connsiteX37" fmla="*/ 0 w 9144000"/>
              <a:gd name="connsiteY37" fmla="*/ 3122054 h 3867150"/>
              <a:gd name="connsiteX38" fmla="*/ 0 w 9144000"/>
              <a:gd name="connsiteY38" fmla="*/ 2844106 h 3867150"/>
              <a:gd name="connsiteX39" fmla="*/ 0 w 9144000"/>
              <a:gd name="connsiteY39" fmla="*/ 2680394 h 3867150"/>
              <a:gd name="connsiteX40" fmla="*/ 0 w 9144000"/>
              <a:gd name="connsiteY40" fmla="*/ 2613898 h 3867150"/>
              <a:gd name="connsiteX41" fmla="*/ 0 w 9144000"/>
              <a:gd name="connsiteY41" fmla="*/ 2399690 h 3867150"/>
              <a:gd name="connsiteX42" fmla="*/ 0 w 9144000"/>
              <a:gd name="connsiteY42" fmla="*/ 2235282 h 3867150"/>
              <a:gd name="connsiteX43" fmla="*/ 0 w 9144000"/>
              <a:gd name="connsiteY43" fmla="*/ 2190995 h 3867150"/>
              <a:gd name="connsiteX44" fmla="*/ 0 w 9144000"/>
              <a:gd name="connsiteY44" fmla="*/ 2173355 h 3867150"/>
              <a:gd name="connsiteX45" fmla="*/ 0 w 9144000"/>
              <a:gd name="connsiteY45" fmla="*/ 1774491 h 3867150"/>
              <a:gd name="connsiteX46" fmla="*/ 0 w 9144000"/>
              <a:gd name="connsiteY46" fmla="*/ 1579787 h 3867150"/>
              <a:gd name="connsiteX47" fmla="*/ 0 w 9144000"/>
              <a:gd name="connsiteY47" fmla="*/ 1443604 h 3867150"/>
              <a:gd name="connsiteX48" fmla="*/ 0 w 9144000"/>
              <a:gd name="connsiteY48" fmla="*/ 1323495 h 3867150"/>
              <a:gd name="connsiteX49" fmla="*/ 0 w 9144000"/>
              <a:gd name="connsiteY49" fmla="*/ 1102917 h 3867150"/>
              <a:gd name="connsiteX50" fmla="*/ 0 w 9144000"/>
              <a:gd name="connsiteY50" fmla="*/ 1097455 h 3867150"/>
              <a:gd name="connsiteX51" fmla="*/ 0 w 9144000"/>
              <a:gd name="connsiteY51" fmla="*/ 966770 h 3867150"/>
              <a:gd name="connsiteX52" fmla="*/ 0 w 9144000"/>
              <a:gd name="connsiteY52" fmla="*/ 746102 h 3867150"/>
              <a:gd name="connsiteX53" fmla="*/ 0 w 9144000"/>
              <a:gd name="connsiteY53" fmla="*/ 609696 h 3867150"/>
              <a:gd name="connsiteX54" fmla="*/ 0 w 9144000"/>
              <a:gd name="connsiteY54" fmla="*/ 470471 h 3867150"/>
              <a:gd name="connsiteX55" fmla="*/ 0 w 9144000"/>
              <a:gd name="connsiteY55" fmla="*/ 454303 h 3867150"/>
              <a:gd name="connsiteX56" fmla="*/ 0 w 9144000"/>
              <a:gd name="connsiteY56" fmla="*/ 138796 h 3867150"/>
              <a:gd name="connsiteX57" fmla="*/ 0 w 9144000"/>
              <a:gd name="connsiteY57" fmla="*/ 1032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9144000" h="3867150">
                <a:moveTo>
                  <a:pt x="0" y="0"/>
                </a:moveTo>
                <a:lnTo>
                  <a:pt x="245800" y="0"/>
                </a:lnTo>
                <a:lnTo>
                  <a:pt x="9144000" y="0"/>
                </a:lnTo>
                <a:lnTo>
                  <a:pt x="9144000" y="534267"/>
                </a:lnTo>
                <a:lnTo>
                  <a:pt x="9144000" y="871354"/>
                </a:lnTo>
                <a:lnTo>
                  <a:pt x="9144000" y="2259411"/>
                </a:lnTo>
                <a:lnTo>
                  <a:pt x="9144000" y="2545391"/>
                </a:lnTo>
                <a:lnTo>
                  <a:pt x="9144000" y="3181350"/>
                </a:lnTo>
                <a:lnTo>
                  <a:pt x="9144000" y="3230542"/>
                </a:lnTo>
                <a:lnTo>
                  <a:pt x="9049223" y="3280437"/>
                </a:lnTo>
                <a:cubicBezTo>
                  <a:pt x="9010423" y="3296321"/>
                  <a:pt x="8969528" y="3308319"/>
                  <a:pt x="8926732" y="3314999"/>
                </a:cubicBezTo>
                <a:cubicBezTo>
                  <a:pt x="8674066" y="3354868"/>
                  <a:pt x="8397091" y="3390942"/>
                  <a:pt x="8112972" y="3416667"/>
                </a:cubicBezTo>
                <a:lnTo>
                  <a:pt x="8086089" y="3418739"/>
                </a:lnTo>
                <a:lnTo>
                  <a:pt x="8063675" y="3429331"/>
                </a:lnTo>
                <a:cubicBezTo>
                  <a:pt x="7986410" y="3464118"/>
                  <a:pt x="7914639" y="3491104"/>
                  <a:pt x="7857148" y="3505889"/>
                </a:cubicBezTo>
                <a:cubicBezTo>
                  <a:pt x="7702544" y="3561018"/>
                  <a:pt x="7844183" y="3662890"/>
                  <a:pt x="7836836" y="3751857"/>
                </a:cubicBezTo>
                <a:cubicBezTo>
                  <a:pt x="7690012" y="3712785"/>
                  <a:pt x="7609935" y="3803273"/>
                  <a:pt x="7458290" y="3763952"/>
                </a:cubicBezTo>
                <a:cubicBezTo>
                  <a:pt x="7455697" y="3795353"/>
                  <a:pt x="7004851" y="3803737"/>
                  <a:pt x="6778315" y="3792105"/>
                </a:cubicBezTo>
                <a:cubicBezTo>
                  <a:pt x="6778315" y="3792105"/>
                  <a:pt x="6708609" y="3756993"/>
                  <a:pt x="6482072" y="3745360"/>
                </a:cubicBezTo>
                <a:cubicBezTo>
                  <a:pt x="6409773" y="3741648"/>
                  <a:pt x="6412367" y="3710247"/>
                  <a:pt x="6414960" y="3678847"/>
                </a:cubicBezTo>
                <a:cubicBezTo>
                  <a:pt x="6412367" y="3710247"/>
                  <a:pt x="6412367" y="3710247"/>
                  <a:pt x="6409773" y="3741648"/>
                </a:cubicBezTo>
                <a:cubicBezTo>
                  <a:pt x="6337843" y="3674888"/>
                  <a:pt x="6183237" y="3730017"/>
                  <a:pt x="6113533" y="3694903"/>
                </a:cubicBezTo>
                <a:cubicBezTo>
                  <a:pt x="6110938" y="3726304"/>
                  <a:pt x="6110938" y="3726304"/>
                  <a:pt x="6108347" y="3757704"/>
                </a:cubicBezTo>
                <a:cubicBezTo>
                  <a:pt x="5959295" y="3686984"/>
                  <a:pt x="5804691" y="3742112"/>
                  <a:pt x="5657867" y="3703040"/>
                </a:cubicBezTo>
                <a:cubicBezTo>
                  <a:pt x="5655274" y="3734440"/>
                  <a:pt x="5655274" y="3734440"/>
                  <a:pt x="5652681" y="3765840"/>
                </a:cubicBezTo>
                <a:cubicBezTo>
                  <a:pt x="5580381" y="3762128"/>
                  <a:pt x="5503264" y="3758167"/>
                  <a:pt x="5500672" y="3789568"/>
                </a:cubicBezTo>
                <a:cubicBezTo>
                  <a:pt x="5498077" y="3820969"/>
                  <a:pt x="5498077" y="3820969"/>
                  <a:pt x="5495917" y="3847135"/>
                </a:cubicBezTo>
                <a:cubicBezTo>
                  <a:pt x="5421024" y="3874822"/>
                  <a:pt x="5276359" y="3809584"/>
                  <a:pt x="5271606" y="3867150"/>
                </a:cubicBezTo>
                <a:cubicBezTo>
                  <a:pt x="5274199" y="3835750"/>
                  <a:pt x="5274199" y="3835750"/>
                  <a:pt x="5276359" y="3809584"/>
                </a:cubicBezTo>
                <a:cubicBezTo>
                  <a:pt x="4972706" y="3793992"/>
                  <a:pt x="4748828" y="3808774"/>
                  <a:pt x="4519699" y="3828542"/>
                </a:cubicBezTo>
                <a:cubicBezTo>
                  <a:pt x="3911656" y="3923454"/>
                  <a:pt x="3164936" y="3822045"/>
                  <a:pt x="2495332" y="3724596"/>
                </a:cubicBezTo>
                <a:cubicBezTo>
                  <a:pt x="2423035" y="3720884"/>
                  <a:pt x="2350670" y="3659358"/>
                  <a:pt x="2432975" y="3600517"/>
                </a:cubicBezTo>
                <a:cubicBezTo>
                  <a:pt x="2355856" y="3596557"/>
                  <a:pt x="2283557" y="3592845"/>
                  <a:pt x="2206437" y="3588884"/>
                </a:cubicBezTo>
                <a:cubicBezTo>
                  <a:pt x="2057021" y="3581213"/>
                  <a:pt x="2141918" y="3490971"/>
                  <a:pt x="1987681" y="3483052"/>
                </a:cubicBezTo>
                <a:cubicBezTo>
                  <a:pt x="1396277" y="3376480"/>
                  <a:pt x="797402" y="3345729"/>
                  <a:pt x="197330" y="3322144"/>
                </a:cubicBezTo>
                <a:lnTo>
                  <a:pt x="0" y="3314509"/>
                </a:lnTo>
                <a:lnTo>
                  <a:pt x="0" y="3181350"/>
                </a:lnTo>
                <a:lnTo>
                  <a:pt x="0" y="3122054"/>
                </a:lnTo>
                <a:lnTo>
                  <a:pt x="0" y="2844106"/>
                </a:lnTo>
                <a:lnTo>
                  <a:pt x="0" y="2680394"/>
                </a:lnTo>
                <a:lnTo>
                  <a:pt x="0" y="2613898"/>
                </a:lnTo>
                <a:lnTo>
                  <a:pt x="0" y="2399690"/>
                </a:lnTo>
                <a:lnTo>
                  <a:pt x="0" y="2235282"/>
                </a:lnTo>
                <a:lnTo>
                  <a:pt x="0" y="2190995"/>
                </a:lnTo>
                <a:lnTo>
                  <a:pt x="0" y="2173355"/>
                </a:lnTo>
                <a:lnTo>
                  <a:pt x="0" y="1774491"/>
                </a:lnTo>
                <a:lnTo>
                  <a:pt x="0" y="1579787"/>
                </a:lnTo>
                <a:lnTo>
                  <a:pt x="0" y="1443604"/>
                </a:lnTo>
                <a:lnTo>
                  <a:pt x="0" y="1323495"/>
                </a:lnTo>
                <a:lnTo>
                  <a:pt x="0" y="1102917"/>
                </a:lnTo>
                <a:lnTo>
                  <a:pt x="0" y="1097455"/>
                </a:lnTo>
                <a:lnTo>
                  <a:pt x="0" y="966770"/>
                </a:lnTo>
                <a:lnTo>
                  <a:pt x="0" y="746102"/>
                </a:lnTo>
                <a:lnTo>
                  <a:pt x="0" y="609696"/>
                </a:lnTo>
                <a:lnTo>
                  <a:pt x="0" y="470471"/>
                </a:lnTo>
                <a:lnTo>
                  <a:pt x="0" y="454303"/>
                </a:lnTo>
                <a:lnTo>
                  <a:pt x="0" y="138796"/>
                </a:lnTo>
                <a:lnTo>
                  <a:pt x="0" y="1032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2194560" anchor="b">
            <a:noAutofit/>
          </a:bodyPr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224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85751" y="307976"/>
            <a:ext cx="2305051" cy="452755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64592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2800350" y="2800351"/>
            <a:ext cx="3771900" cy="20351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000626" y="307977"/>
            <a:ext cx="1571625" cy="188658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2914650" y="1006476"/>
            <a:ext cx="1828800" cy="14255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1"/>
            </a:solidFill>
          </a:ln>
        </p:spPr>
        <p:txBody>
          <a:bodyPr lIns="0" tIns="91440" rIns="0" bIns="3657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233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2857500" y="0"/>
            <a:ext cx="4000500" cy="26416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9" name="Picture Placeholder 20"/>
          <p:cNvSpPr>
            <a:spLocks noGrp="1"/>
          </p:cNvSpPr>
          <p:nvPr>
            <p:ph type="pic" sz="quarter" idx="30" hasCustomPrompt="1"/>
          </p:nvPr>
        </p:nvSpPr>
        <p:spPr>
          <a:xfrm rot="20276988">
            <a:off x="2220709" y="617600"/>
            <a:ext cx="1197983" cy="1197864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10" name="Picture Placeholder 20"/>
          <p:cNvSpPr>
            <a:spLocks noGrp="1"/>
          </p:cNvSpPr>
          <p:nvPr>
            <p:ph type="pic" sz="quarter" idx="31" hasCustomPrompt="1"/>
          </p:nvPr>
        </p:nvSpPr>
        <p:spPr>
          <a:xfrm rot="987096">
            <a:off x="2296770" y="1910686"/>
            <a:ext cx="1197983" cy="1197864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11" name="Picture Placeholder 20"/>
          <p:cNvSpPr>
            <a:spLocks noGrp="1"/>
          </p:cNvSpPr>
          <p:nvPr>
            <p:ph type="pic" sz="quarter" idx="32" hasCustomPrompt="1"/>
          </p:nvPr>
        </p:nvSpPr>
        <p:spPr>
          <a:xfrm rot="19499984">
            <a:off x="2235354" y="3272233"/>
            <a:ext cx="1197983" cy="1197864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815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58000" cy="30099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3657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9" name="Picture Placeholder 20"/>
          <p:cNvSpPr>
            <a:spLocks noGrp="1"/>
          </p:cNvSpPr>
          <p:nvPr>
            <p:ph type="pic" sz="quarter" idx="30" hasCustomPrompt="1"/>
          </p:nvPr>
        </p:nvSpPr>
        <p:spPr>
          <a:xfrm rot="20276988">
            <a:off x="619845" y="2193535"/>
            <a:ext cx="1197983" cy="1197864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10" name="Picture Placeholder 20"/>
          <p:cNvSpPr>
            <a:spLocks noGrp="1"/>
          </p:cNvSpPr>
          <p:nvPr>
            <p:ph type="pic" sz="quarter" idx="31" hasCustomPrompt="1"/>
          </p:nvPr>
        </p:nvSpPr>
        <p:spPr>
          <a:xfrm rot="987096">
            <a:off x="2189582" y="2187130"/>
            <a:ext cx="1197983" cy="1197864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6" name="Picture Placeholder 20"/>
          <p:cNvSpPr>
            <a:spLocks noGrp="1"/>
          </p:cNvSpPr>
          <p:nvPr>
            <p:ph type="pic" sz="quarter" idx="33" hasCustomPrompt="1"/>
          </p:nvPr>
        </p:nvSpPr>
        <p:spPr>
          <a:xfrm rot="20276988">
            <a:off x="4936054" y="2193535"/>
            <a:ext cx="1197983" cy="1197864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11" name="Picture Placeholder 20"/>
          <p:cNvSpPr>
            <a:spLocks noGrp="1"/>
          </p:cNvSpPr>
          <p:nvPr>
            <p:ph type="pic" sz="quarter" idx="32" hasCustomPrompt="1"/>
          </p:nvPr>
        </p:nvSpPr>
        <p:spPr>
          <a:xfrm rot="19499984">
            <a:off x="3457905" y="2214958"/>
            <a:ext cx="1197983" cy="1197864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665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3771900" cy="5143500"/>
          </a:xfrm>
          <a:custGeom>
            <a:avLst/>
            <a:gdLst>
              <a:gd name="connsiteX0" fmla="*/ 0 w 4419600"/>
              <a:gd name="connsiteY0" fmla="*/ 0 h 5143500"/>
              <a:gd name="connsiteX1" fmla="*/ 4419600 w 4419600"/>
              <a:gd name="connsiteY1" fmla="*/ 0 h 5143500"/>
              <a:gd name="connsiteX2" fmla="*/ 3398283 w 4419600"/>
              <a:gd name="connsiteY2" fmla="*/ 5143500 h 5143500"/>
              <a:gd name="connsiteX3" fmla="*/ 0 w 44196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9600" h="5143500">
                <a:moveTo>
                  <a:pt x="0" y="0"/>
                </a:moveTo>
                <a:lnTo>
                  <a:pt x="4419600" y="0"/>
                </a:lnTo>
                <a:lnTo>
                  <a:pt x="3398283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2194560" anchor="b">
            <a:noAutofit/>
          </a:bodyPr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2971800" y="0"/>
            <a:ext cx="3886200" cy="5143500"/>
          </a:xfrm>
          <a:custGeom>
            <a:avLst/>
            <a:gdLst>
              <a:gd name="connsiteX0" fmla="*/ 1197406 w 5181600"/>
              <a:gd name="connsiteY0" fmla="*/ 0 h 5143500"/>
              <a:gd name="connsiteX1" fmla="*/ 5181600 w 5181600"/>
              <a:gd name="connsiteY1" fmla="*/ 0 h 5143500"/>
              <a:gd name="connsiteX2" fmla="*/ 5181600 w 5181600"/>
              <a:gd name="connsiteY2" fmla="*/ 5143500 h 5143500"/>
              <a:gd name="connsiteX3" fmla="*/ 0 w 51816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1600" h="5143500">
                <a:moveTo>
                  <a:pt x="1197406" y="0"/>
                </a:moveTo>
                <a:lnTo>
                  <a:pt x="5181600" y="0"/>
                </a:lnTo>
                <a:lnTo>
                  <a:pt x="51816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2194560" anchor="b">
            <a:noAutofit/>
          </a:bodyPr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005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85751" y="402337"/>
            <a:ext cx="3143249" cy="433882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37160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1477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8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29" hasCustomPrompt="1"/>
          </p:nvPr>
        </p:nvSpPr>
        <p:spPr>
          <a:xfrm>
            <a:off x="0" y="-1"/>
            <a:ext cx="6858000" cy="356235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3" name="Picture Placeholder 20"/>
          <p:cNvSpPr>
            <a:spLocks noGrp="1"/>
          </p:cNvSpPr>
          <p:nvPr>
            <p:ph type="pic" sz="quarter" idx="30" hasCustomPrompt="1"/>
          </p:nvPr>
        </p:nvSpPr>
        <p:spPr>
          <a:xfrm rot="21224007">
            <a:off x="3430638" y="2578253"/>
            <a:ext cx="1867228" cy="1867228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4" name="Picture Placeholder 20"/>
          <p:cNvSpPr>
            <a:spLocks noGrp="1"/>
          </p:cNvSpPr>
          <p:nvPr>
            <p:ph type="pic" sz="quarter" idx="31" hasCustomPrompt="1"/>
          </p:nvPr>
        </p:nvSpPr>
        <p:spPr>
          <a:xfrm rot="1830794">
            <a:off x="5145336" y="2611688"/>
            <a:ext cx="1867228" cy="1867228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 cap="sq">
            <a:solidFill>
              <a:schemeClr val="bg1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4187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9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0"/>
          <p:cNvSpPr>
            <a:spLocks noGrp="1"/>
          </p:cNvSpPr>
          <p:nvPr>
            <p:ph type="pic" sz="quarter" idx="29" hasCustomPrompt="1"/>
          </p:nvPr>
        </p:nvSpPr>
        <p:spPr>
          <a:xfrm>
            <a:off x="294175" y="1143362"/>
            <a:ext cx="1515577" cy="3682639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30" hasCustomPrompt="1"/>
          </p:nvPr>
        </p:nvSpPr>
        <p:spPr>
          <a:xfrm>
            <a:off x="1877564" y="1143362"/>
            <a:ext cx="1515577" cy="3682639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23" name="Picture Placeholder 20"/>
          <p:cNvSpPr>
            <a:spLocks noGrp="1"/>
          </p:cNvSpPr>
          <p:nvPr>
            <p:ph type="pic" sz="quarter" idx="31" hasCustomPrompt="1"/>
          </p:nvPr>
        </p:nvSpPr>
        <p:spPr>
          <a:xfrm>
            <a:off x="3460954" y="1145945"/>
            <a:ext cx="1515577" cy="3682639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98082" y="350838"/>
            <a:ext cx="6261836" cy="392112"/>
          </a:xfrm>
          <a:prstGeom prst="rect">
            <a:avLst/>
          </a:prstGeom>
        </p:spPr>
        <p:txBody>
          <a:bodyPr anchor="ctr"/>
          <a:lstStyle>
            <a:lvl1pPr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86100" y="895352"/>
            <a:ext cx="6858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Picture Placeholder 20"/>
          <p:cNvSpPr>
            <a:spLocks noGrp="1"/>
          </p:cNvSpPr>
          <p:nvPr>
            <p:ph type="pic" sz="quarter" idx="32" hasCustomPrompt="1"/>
          </p:nvPr>
        </p:nvSpPr>
        <p:spPr>
          <a:xfrm>
            <a:off x="5044342" y="1145945"/>
            <a:ext cx="1515577" cy="3682639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39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7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0"/>
          <p:cNvSpPr>
            <a:spLocks noGrp="1"/>
          </p:cNvSpPr>
          <p:nvPr>
            <p:ph type="pic" sz="quarter" idx="29" hasCustomPrompt="1"/>
          </p:nvPr>
        </p:nvSpPr>
        <p:spPr>
          <a:xfrm>
            <a:off x="1" y="209550"/>
            <a:ext cx="2375035" cy="4688112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12" name="Picture Placeholder 20"/>
          <p:cNvSpPr>
            <a:spLocks noGrp="1"/>
          </p:cNvSpPr>
          <p:nvPr>
            <p:ph type="pic" sz="quarter" idx="30" hasCustomPrompt="1"/>
          </p:nvPr>
        </p:nvSpPr>
        <p:spPr>
          <a:xfrm>
            <a:off x="2457450" y="928915"/>
            <a:ext cx="4400550" cy="1978676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13" name="Picture Placeholder 20"/>
          <p:cNvSpPr>
            <a:spLocks noGrp="1"/>
          </p:cNvSpPr>
          <p:nvPr>
            <p:ph type="pic" sz="quarter" idx="31" hasCustomPrompt="1"/>
          </p:nvPr>
        </p:nvSpPr>
        <p:spPr>
          <a:xfrm>
            <a:off x="4686300" y="3013270"/>
            <a:ext cx="2171700" cy="1884392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  <p:sp>
        <p:nvSpPr>
          <p:cNvPr id="14" name="Picture Placeholder 20"/>
          <p:cNvSpPr>
            <a:spLocks noGrp="1"/>
          </p:cNvSpPr>
          <p:nvPr>
            <p:ph type="pic" sz="quarter" idx="32" hasCustomPrompt="1"/>
          </p:nvPr>
        </p:nvSpPr>
        <p:spPr>
          <a:xfrm>
            <a:off x="2457450" y="3013270"/>
            <a:ext cx="2171700" cy="1884392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276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429000" y="0"/>
            <a:ext cx="3429000" cy="51435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788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6956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-1" y="2"/>
            <a:ext cx="6858001" cy="3082525"/>
          </a:xfrm>
          <a:custGeom>
            <a:avLst/>
            <a:gdLst>
              <a:gd name="connsiteX0" fmla="*/ 0 w 9144001"/>
              <a:gd name="connsiteY0" fmla="*/ 0 h 3082525"/>
              <a:gd name="connsiteX1" fmla="*/ 9144001 w 9144001"/>
              <a:gd name="connsiteY1" fmla="*/ 0 h 3082525"/>
              <a:gd name="connsiteX2" fmla="*/ 9144001 w 9144001"/>
              <a:gd name="connsiteY2" fmla="*/ 1842615 h 3082525"/>
              <a:gd name="connsiteX3" fmla="*/ 8879441 w 9144001"/>
              <a:gd name="connsiteY3" fmla="*/ 1994749 h 3082525"/>
              <a:gd name="connsiteX4" fmla="*/ 4583917 w 9144001"/>
              <a:gd name="connsiteY4" fmla="*/ 3082525 h 3082525"/>
              <a:gd name="connsiteX5" fmla="*/ 288391 w 9144001"/>
              <a:gd name="connsiteY5" fmla="*/ 1994749 h 3082525"/>
              <a:gd name="connsiteX6" fmla="*/ 1 w 9144001"/>
              <a:gd name="connsiteY6" fmla="*/ 1828912 h 3082525"/>
              <a:gd name="connsiteX7" fmla="*/ 1 w 9144001"/>
              <a:gd name="connsiteY7" fmla="*/ 1830028 h 3082525"/>
              <a:gd name="connsiteX8" fmla="*/ 0 w 9144001"/>
              <a:gd name="connsiteY8" fmla="*/ 1830028 h 308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1" h="3082525">
                <a:moveTo>
                  <a:pt x="0" y="0"/>
                </a:moveTo>
                <a:lnTo>
                  <a:pt x="9144001" y="0"/>
                </a:lnTo>
                <a:lnTo>
                  <a:pt x="9144001" y="1842615"/>
                </a:lnTo>
                <a:lnTo>
                  <a:pt x="8879441" y="1994749"/>
                </a:lnTo>
                <a:cubicBezTo>
                  <a:pt x="7602540" y="2688473"/>
                  <a:pt x="6139241" y="3082525"/>
                  <a:pt x="4583917" y="3082525"/>
                </a:cubicBezTo>
                <a:cubicBezTo>
                  <a:pt x="3028592" y="3082525"/>
                  <a:pt x="1565293" y="2688473"/>
                  <a:pt x="288391" y="1994749"/>
                </a:cubicBezTo>
                <a:lnTo>
                  <a:pt x="1" y="1828912"/>
                </a:lnTo>
                <a:lnTo>
                  <a:pt x="1" y="1830028"/>
                </a:lnTo>
                <a:lnTo>
                  <a:pt x="0" y="1830028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3175">
            <a:solidFill>
              <a:schemeClr val="bg1"/>
            </a:solidFill>
          </a:ln>
        </p:spPr>
        <p:txBody>
          <a:bodyPr wrap="square" bIns="457200" anchor="b">
            <a:noAutofit/>
          </a:bodyPr>
          <a:lstStyle>
            <a:lvl1pPr algn="ctr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1" hasCustomPrompt="1"/>
          </p:nvPr>
        </p:nvSpPr>
        <p:spPr>
          <a:xfrm>
            <a:off x="2718551" y="2343150"/>
            <a:ext cx="1479263" cy="1481328"/>
          </a:xfrm>
          <a:custGeom>
            <a:avLst/>
            <a:gdLst>
              <a:gd name="connsiteX0" fmla="*/ 986175 w 1972350"/>
              <a:gd name="connsiteY0" fmla="*/ 0 h 1970958"/>
              <a:gd name="connsiteX1" fmla="*/ 1972350 w 1972350"/>
              <a:gd name="connsiteY1" fmla="*/ 985479 h 1970958"/>
              <a:gd name="connsiteX2" fmla="*/ 986175 w 1972350"/>
              <a:gd name="connsiteY2" fmla="*/ 1970958 h 1970958"/>
              <a:gd name="connsiteX3" fmla="*/ 0 w 1972350"/>
              <a:gd name="connsiteY3" fmla="*/ 985479 h 1970958"/>
              <a:gd name="connsiteX4" fmla="*/ 986175 w 1972350"/>
              <a:gd name="connsiteY4" fmla="*/ 0 h 197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350" h="1970958">
                <a:moveTo>
                  <a:pt x="986175" y="0"/>
                </a:moveTo>
                <a:cubicBezTo>
                  <a:pt x="1530824" y="0"/>
                  <a:pt x="1972350" y="441214"/>
                  <a:pt x="1972350" y="985479"/>
                </a:cubicBezTo>
                <a:cubicBezTo>
                  <a:pt x="1972350" y="1529744"/>
                  <a:pt x="1530824" y="1970958"/>
                  <a:pt x="986175" y="1970958"/>
                </a:cubicBezTo>
                <a:cubicBezTo>
                  <a:pt x="441526" y="1970958"/>
                  <a:pt x="0" y="1529744"/>
                  <a:pt x="0" y="985479"/>
                </a:cubicBezTo>
                <a:cubicBezTo>
                  <a:pt x="0" y="441214"/>
                  <a:pt x="441526" y="0"/>
                  <a:pt x="986175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1"/>
            </a:solidFill>
          </a:ln>
          <a:effectLst/>
        </p:spPr>
        <p:txBody>
          <a:bodyPr wrap="square" lIns="0" tIns="0" rIns="0" bIns="274320" anchor="b">
            <a:noAutofit/>
          </a:bodyPr>
          <a:lstStyle>
            <a:lvl1pPr algn="ctr" rtl="0">
              <a:buNone/>
              <a:defRPr sz="67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22" hasCustomPrompt="1"/>
          </p:nvPr>
        </p:nvSpPr>
        <p:spPr>
          <a:xfrm>
            <a:off x="4406937" y="2163799"/>
            <a:ext cx="1180791" cy="1179576"/>
          </a:xfrm>
          <a:custGeom>
            <a:avLst/>
            <a:gdLst>
              <a:gd name="connsiteX0" fmla="*/ 787194 w 1574388"/>
              <a:gd name="connsiteY0" fmla="*/ 0 h 1573276"/>
              <a:gd name="connsiteX1" fmla="*/ 1574388 w 1574388"/>
              <a:gd name="connsiteY1" fmla="*/ 786638 h 1573276"/>
              <a:gd name="connsiteX2" fmla="*/ 787194 w 1574388"/>
              <a:gd name="connsiteY2" fmla="*/ 1573276 h 1573276"/>
              <a:gd name="connsiteX3" fmla="*/ 0 w 1574388"/>
              <a:gd name="connsiteY3" fmla="*/ 786638 h 1573276"/>
              <a:gd name="connsiteX4" fmla="*/ 787194 w 1574388"/>
              <a:gd name="connsiteY4" fmla="*/ 0 h 157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4388" h="1573276">
                <a:moveTo>
                  <a:pt x="787194" y="0"/>
                </a:moveTo>
                <a:cubicBezTo>
                  <a:pt x="1221949" y="0"/>
                  <a:pt x="1574388" y="352190"/>
                  <a:pt x="1574388" y="786638"/>
                </a:cubicBezTo>
                <a:cubicBezTo>
                  <a:pt x="1574388" y="1221086"/>
                  <a:pt x="1221949" y="1573276"/>
                  <a:pt x="787194" y="1573276"/>
                </a:cubicBezTo>
                <a:cubicBezTo>
                  <a:pt x="352439" y="1573276"/>
                  <a:pt x="0" y="1221086"/>
                  <a:pt x="0" y="786638"/>
                </a:cubicBezTo>
                <a:cubicBezTo>
                  <a:pt x="0" y="352190"/>
                  <a:pt x="352439" y="0"/>
                  <a:pt x="787194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1"/>
            </a:solidFill>
          </a:ln>
          <a:effectLst/>
        </p:spPr>
        <p:txBody>
          <a:bodyPr wrap="square" lIns="0" tIns="0" rIns="0" bIns="274320" anchor="b">
            <a:noAutofit/>
          </a:bodyPr>
          <a:lstStyle>
            <a:lvl1pPr algn="ctr" rtl="0">
              <a:buNone/>
              <a:defRPr sz="67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3" hasCustomPrompt="1"/>
          </p:nvPr>
        </p:nvSpPr>
        <p:spPr>
          <a:xfrm>
            <a:off x="5749772" y="1809750"/>
            <a:ext cx="879629" cy="877824"/>
          </a:xfrm>
          <a:custGeom>
            <a:avLst/>
            <a:gdLst>
              <a:gd name="connsiteX0" fmla="*/ 586419 w 1172838"/>
              <a:gd name="connsiteY0" fmla="*/ 0 h 1172010"/>
              <a:gd name="connsiteX1" fmla="*/ 1172838 w 1172838"/>
              <a:gd name="connsiteY1" fmla="*/ 586005 h 1172010"/>
              <a:gd name="connsiteX2" fmla="*/ 586419 w 1172838"/>
              <a:gd name="connsiteY2" fmla="*/ 1172010 h 1172010"/>
              <a:gd name="connsiteX3" fmla="*/ 0 w 1172838"/>
              <a:gd name="connsiteY3" fmla="*/ 586005 h 1172010"/>
              <a:gd name="connsiteX4" fmla="*/ 586419 w 1172838"/>
              <a:gd name="connsiteY4" fmla="*/ 0 h 117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2838" h="1172010">
                <a:moveTo>
                  <a:pt x="586419" y="0"/>
                </a:moveTo>
                <a:cubicBezTo>
                  <a:pt x="910289" y="0"/>
                  <a:pt x="1172838" y="262363"/>
                  <a:pt x="1172838" y="586005"/>
                </a:cubicBezTo>
                <a:cubicBezTo>
                  <a:pt x="1172838" y="909647"/>
                  <a:pt x="910289" y="1172010"/>
                  <a:pt x="586419" y="1172010"/>
                </a:cubicBezTo>
                <a:cubicBezTo>
                  <a:pt x="262549" y="1172010"/>
                  <a:pt x="0" y="909647"/>
                  <a:pt x="0" y="586005"/>
                </a:cubicBezTo>
                <a:cubicBezTo>
                  <a:pt x="0" y="262363"/>
                  <a:pt x="262549" y="0"/>
                  <a:pt x="586419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1"/>
            </a:solidFill>
          </a:ln>
          <a:effectLst/>
        </p:spPr>
        <p:txBody>
          <a:bodyPr wrap="square" lIns="0" tIns="0" rIns="0" bIns="274320" anchor="b">
            <a:noAutofit/>
          </a:bodyPr>
          <a:lstStyle>
            <a:lvl1pPr algn="ctr" rtl="0">
              <a:buNone/>
              <a:defRPr sz="67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  <p:extLst>
      <p:ext uri="{BB962C8B-B14F-4D97-AF65-F5344CB8AC3E}">
        <p14:creationId xmlns:p14="http://schemas.microsoft.com/office/powerpoint/2010/main" val="3079483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58000" cy="51435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219456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656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35"/>
          <p:cNvSpPr>
            <a:spLocks noGrp="1"/>
          </p:cNvSpPr>
          <p:nvPr>
            <p:ph type="pic" sz="quarter" idx="13" hasCustomPrompt="1"/>
          </p:nvPr>
        </p:nvSpPr>
        <p:spPr>
          <a:xfrm>
            <a:off x="3" y="0"/>
            <a:ext cx="6857999" cy="5143500"/>
          </a:xfrm>
          <a:custGeom>
            <a:avLst/>
            <a:gdLst>
              <a:gd name="connsiteX0" fmla="*/ 1498697 w 1498697"/>
              <a:gd name="connsiteY0" fmla="*/ 0 h 2461370"/>
              <a:gd name="connsiteX1" fmla="*/ 1498697 w 1498697"/>
              <a:gd name="connsiteY1" fmla="*/ 2461370 h 2461370"/>
              <a:gd name="connsiteX2" fmla="*/ 0 w 1498697"/>
              <a:gd name="connsiteY2" fmla="*/ 2461370 h 2461370"/>
              <a:gd name="connsiteX3" fmla="*/ 0 w 1498697"/>
              <a:gd name="connsiteY3" fmla="*/ 2403 h 246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8697" h="2461370">
                <a:moveTo>
                  <a:pt x="1498697" y="0"/>
                </a:moveTo>
                <a:lnTo>
                  <a:pt x="1498697" y="2461370"/>
                </a:lnTo>
                <a:lnTo>
                  <a:pt x="0" y="2461370"/>
                </a:lnTo>
                <a:lnTo>
                  <a:pt x="0" y="2403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txBody>
          <a:bodyPr wrap="square" bIns="457200" anchor="b">
            <a:noAutofit/>
          </a:bodyPr>
          <a:lstStyle>
            <a:lvl1pPr algn="ctr">
              <a:buNone/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  <p:extLst>
      <p:ext uri="{BB962C8B-B14F-4D97-AF65-F5344CB8AC3E}">
        <p14:creationId xmlns:p14="http://schemas.microsoft.com/office/powerpoint/2010/main" val="100731599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29" hasCustomPrompt="1"/>
          </p:nvPr>
        </p:nvSpPr>
        <p:spPr>
          <a:xfrm>
            <a:off x="-615951" y="114300"/>
            <a:ext cx="8261352" cy="4965701"/>
          </a:xfrm>
          <a:custGeom>
            <a:avLst/>
            <a:gdLst>
              <a:gd name="connsiteX0" fmla="*/ 4538088 w 10975995"/>
              <a:gd name="connsiteY0" fmla="*/ 0 h 5504030"/>
              <a:gd name="connsiteX1" fmla="*/ 4533635 w 10975995"/>
              <a:gd name="connsiteY1" fmla="*/ 72949 h 5504030"/>
              <a:gd name="connsiteX2" fmla="*/ 5242518 w 10975995"/>
              <a:gd name="connsiteY2" fmla="*/ 48925 h 5504030"/>
              <a:gd name="connsiteX3" fmla="*/ 7139063 w 10975995"/>
              <a:gd name="connsiteY3" fmla="*/ 180647 h 5504030"/>
              <a:gd name="connsiteX4" fmla="*/ 7197483 w 10975995"/>
              <a:gd name="connsiteY4" fmla="*/ 337882 h 5504030"/>
              <a:gd name="connsiteX5" fmla="*/ 7409717 w 10975995"/>
              <a:gd name="connsiteY5" fmla="*/ 352623 h 5504030"/>
              <a:gd name="connsiteX6" fmla="*/ 7614660 w 10975995"/>
              <a:gd name="connsiteY6" fmla="*/ 486736 h 5504030"/>
              <a:gd name="connsiteX7" fmla="*/ 10975995 w 10975995"/>
              <a:gd name="connsiteY7" fmla="*/ 840069 h 5504030"/>
              <a:gd name="connsiteX8" fmla="*/ 10199376 w 10975995"/>
              <a:gd name="connsiteY8" fmla="*/ 859391 h 5504030"/>
              <a:gd name="connsiteX9" fmla="*/ 10119839 w 10975995"/>
              <a:gd name="connsiteY9" fmla="*/ 973746 h 5504030"/>
              <a:gd name="connsiteX10" fmla="*/ 8992688 w 10975995"/>
              <a:gd name="connsiteY10" fmla="*/ 1015338 h 5504030"/>
              <a:gd name="connsiteX11" fmla="*/ 8766683 w 10975995"/>
              <a:gd name="connsiteY11" fmla="*/ 1134504 h 5504030"/>
              <a:gd name="connsiteX12" fmla="*/ 8726685 w 10975995"/>
              <a:gd name="connsiteY12" fmla="*/ 1140336 h 5504030"/>
              <a:gd name="connsiteX13" fmla="*/ 8791202 w 10975995"/>
              <a:gd name="connsiteY13" fmla="*/ 1146075 h 5504030"/>
              <a:gd name="connsiteX14" fmla="*/ 9076124 w 10975995"/>
              <a:gd name="connsiteY14" fmla="*/ 1123683 h 5504030"/>
              <a:gd name="connsiteX15" fmla="*/ 9246363 w 10975995"/>
              <a:gd name="connsiteY15" fmla="*/ 1293628 h 5504030"/>
              <a:gd name="connsiteX16" fmla="*/ 10047444 w 10975995"/>
              <a:gd name="connsiteY16" fmla="*/ 1237990 h 5504030"/>
              <a:gd name="connsiteX17" fmla="*/ 9808855 w 10975995"/>
              <a:gd name="connsiteY17" fmla="*/ 1300003 h 5504030"/>
              <a:gd name="connsiteX18" fmla="*/ 9896472 w 10975995"/>
              <a:gd name="connsiteY18" fmla="*/ 1468114 h 5504030"/>
              <a:gd name="connsiteX19" fmla="*/ 9341877 w 10975995"/>
              <a:gd name="connsiteY19" fmla="*/ 1506632 h 5504030"/>
              <a:gd name="connsiteX20" fmla="*/ 9347403 w 10975995"/>
              <a:gd name="connsiteY20" fmla="*/ 1597132 h 5504030"/>
              <a:gd name="connsiteX21" fmla="*/ 9984160 w 10975995"/>
              <a:gd name="connsiteY21" fmla="*/ 1552907 h 5504030"/>
              <a:gd name="connsiteX22" fmla="*/ 10239323 w 10975995"/>
              <a:gd name="connsiteY22" fmla="*/ 1762395 h 5504030"/>
              <a:gd name="connsiteX23" fmla="*/ 9199194 w 10975995"/>
              <a:gd name="connsiteY23" fmla="*/ 1872505 h 5504030"/>
              <a:gd name="connsiteX24" fmla="*/ 9286880 w 10975995"/>
              <a:gd name="connsiteY24" fmla="*/ 1957298 h 5504030"/>
              <a:gd name="connsiteX25" fmla="*/ 8927422 w 10975995"/>
              <a:gd name="connsiteY25" fmla="*/ 1982264 h 5504030"/>
              <a:gd name="connsiteX26" fmla="*/ 8595724 w 10975995"/>
              <a:gd name="connsiteY26" fmla="*/ 2005302 h 5504030"/>
              <a:gd name="connsiteX27" fmla="*/ 8585408 w 10975995"/>
              <a:gd name="connsiteY27" fmla="*/ 2006018 h 5504030"/>
              <a:gd name="connsiteX28" fmla="*/ 8882905 w 10975995"/>
              <a:gd name="connsiteY28" fmla="*/ 2026680 h 5504030"/>
              <a:gd name="connsiteX29" fmla="*/ 9174582 w 10975995"/>
              <a:gd name="connsiteY29" fmla="*/ 2046938 h 5504030"/>
              <a:gd name="connsiteX30" fmla="*/ 9490672 w 10975995"/>
              <a:gd name="connsiteY30" fmla="*/ 2068892 h 5504030"/>
              <a:gd name="connsiteX31" fmla="*/ 9413566 w 10975995"/>
              <a:gd name="connsiteY31" fmla="*/ 2143455 h 5504030"/>
              <a:gd name="connsiteX32" fmla="*/ 10328203 w 10975995"/>
              <a:gd name="connsiteY32" fmla="*/ 2240280 h 5504030"/>
              <a:gd name="connsiteX33" fmla="*/ 10103824 w 10975995"/>
              <a:gd name="connsiteY33" fmla="*/ 2424493 h 5504030"/>
              <a:gd name="connsiteX34" fmla="*/ 9543892 w 10975995"/>
              <a:gd name="connsiteY34" fmla="*/ 2385604 h 5504030"/>
              <a:gd name="connsiteX35" fmla="*/ 9539035 w 10975995"/>
              <a:gd name="connsiteY35" fmla="*/ 2465185 h 5504030"/>
              <a:gd name="connsiteX36" fmla="*/ 10026717 w 10975995"/>
              <a:gd name="connsiteY36" fmla="*/ 2499056 h 5504030"/>
              <a:gd name="connsiteX37" fmla="*/ 9949670 w 10975995"/>
              <a:gd name="connsiteY37" fmla="*/ 2646885 h 5504030"/>
              <a:gd name="connsiteX38" fmla="*/ 10159473 w 10975995"/>
              <a:gd name="connsiteY38" fmla="*/ 2701416 h 5504030"/>
              <a:gd name="connsiteX39" fmla="*/ 9455043 w 10975995"/>
              <a:gd name="connsiteY39" fmla="*/ 2652490 h 5504030"/>
              <a:gd name="connsiteX40" fmla="*/ 9305343 w 10975995"/>
              <a:gd name="connsiteY40" fmla="*/ 2801932 h 5504030"/>
              <a:gd name="connsiteX41" fmla="*/ 8774738 w 10975995"/>
              <a:gd name="connsiteY41" fmla="*/ 2831193 h 5504030"/>
              <a:gd name="connsiteX42" fmla="*/ 8702511 w 10975995"/>
              <a:gd name="connsiteY42" fmla="*/ 2861890 h 5504030"/>
              <a:gd name="connsiteX43" fmla="*/ 8778828 w 10975995"/>
              <a:gd name="connsiteY43" fmla="*/ 2865646 h 5504030"/>
              <a:gd name="connsiteX44" fmla="*/ 10287000 w 10975995"/>
              <a:gd name="connsiteY44" fmla="*/ 2974572 h 5504030"/>
              <a:gd name="connsiteX45" fmla="*/ 9591482 w 10975995"/>
              <a:gd name="connsiteY45" fmla="*/ 2988657 h 5504030"/>
              <a:gd name="connsiteX46" fmla="*/ 9520250 w 10975995"/>
              <a:gd name="connsiteY46" fmla="*/ 3072017 h 5504030"/>
              <a:gd name="connsiteX47" fmla="*/ 8594572 w 10975995"/>
              <a:gd name="connsiteY47" fmla="*/ 3071058 h 5504030"/>
              <a:gd name="connsiteX48" fmla="*/ 8590496 w 10975995"/>
              <a:gd name="connsiteY48" fmla="*/ 3072580 h 5504030"/>
              <a:gd name="connsiteX49" fmla="*/ 8616804 w 10975995"/>
              <a:gd name="connsiteY49" fmla="*/ 3087525 h 5504030"/>
              <a:gd name="connsiteX50" fmla="*/ 8720571 w 10975995"/>
              <a:gd name="connsiteY50" fmla="*/ 3155404 h 5504030"/>
              <a:gd name="connsiteX51" fmla="*/ 10002373 w 10975995"/>
              <a:gd name="connsiteY51" fmla="*/ 3202703 h 5504030"/>
              <a:gd name="connsiteX52" fmla="*/ 10092822 w 10975995"/>
              <a:gd name="connsiteY52" fmla="*/ 3332748 h 5504030"/>
              <a:gd name="connsiteX53" fmla="*/ 10975995 w 10975995"/>
              <a:gd name="connsiteY53" fmla="*/ 3354720 h 5504030"/>
              <a:gd name="connsiteX54" fmla="*/ 9540530 w 10975995"/>
              <a:gd name="connsiteY54" fmla="*/ 3499549 h 5504030"/>
              <a:gd name="connsiteX55" fmla="*/ 9449386 w 10975995"/>
              <a:gd name="connsiteY55" fmla="*/ 3504319 h 5504030"/>
              <a:gd name="connsiteX56" fmla="*/ 9536030 w 10975995"/>
              <a:gd name="connsiteY56" fmla="*/ 3521633 h 5504030"/>
              <a:gd name="connsiteX57" fmla="*/ 9627257 w 10975995"/>
              <a:gd name="connsiteY57" fmla="*/ 3646906 h 5504030"/>
              <a:gd name="connsiteX58" fmla="*/ 8695746 w 10975995"/>
              <a:gd name="connsiteY58" fmla="*/ 3727171 h 5504030"/>
              <a:gd name="connsiteX59" fmla="*/ 8774275 w 10975995"/>
              <a:gd name="connsiteY59" fmla="*/ 3788981 h 5504030"/>
              <a:gd name="connsiteX60" fmla="*/ 8452354 w 10975995"/>
              <a:gd name="connsiteY60" fmla="*/ 3807180 h 5504030"/>
              <a:gd name="connsiteX61" fmla="*/ 8155295 w 10975995"/>
              <a:gd name="connsiteY61" fmla="*/ 3823974 h 5504030"/>
              <a:gd name="connsiteX62" fmla="*/ 8146056 w 10975995"/>
              <a:gd name="connsiteY62" fmla="*/ 3824496 h 5504030"/>
              <a:gd name="connsiteX63" fmla="*/ 8412486 w 10975995"/>
              <a:gd name="connsiteY63" fmla="*/ 3839558 h 5504030"/>
              <a:gd name="connsiteX64" fmla="*/ 8673704 w 10975995"/>
              <a:gd name="connsiteY64" fmla="*/ 3854325 h 5504030"/>
              <a:gd name="connsiteX65" fmla="*/ 8956785 w 10975995"/>
              <a:gd name="connsiteY65" fmla="*/ 3870328 h 5504030"/>
              <a:gd name="connsiteX66" fmla="*/ 8887732 w 10975995"/>
              <a:gd name="connsiteY66" fmla="*/ 3924681 h 5504030"/>
              <a:gd name="connsiteX67" fmla="*/ 9706855 w 10975995"/>
              <a:gd name="connsiteY67" fmla="*/ 3995262 h 5504030"/>
              <a:gd name="connsiteX68" fmla="*/ 9505907 w 10975995"/>
              <a:gd name="connsiteY68" fmla="*/ 4129545 h 5504030"/>
              <a:gd name="connsiteX69" fmla="*/ 9004448 w 10975995"/>
              <a:gd name="connsiteY69" fmla="*/ 4101197 h 5504030"/>
              <a:gd name="connsiteX70" fmla="*/ 9000098 w 10975995"/>
              <a:gd name="connsiteY70" fmla="*/ 4159208 h 5504030"/>
              <a:gd name="connsiteX71" fmla="*/ 9436853 w 10975995"/>
              <a:gd name="connsiteY71" fmla="*/ 4183898 h 5504030"/>
              <a:gd name="connsiteX72" fmla="*/ 9367851 w 10975995"/>
              <a:gd name="connsiteY72" fmla="*/ 4291659 h 5504030"/>
              <a:gd name="connsiteX73" fmla="*/ 9555745 w 10975995"/>
              <a:gd name="connsiteY73" fmla="*/ 4331409 h 5504030"/>
              <a:gd name="connsiteX74" fmla="*/ 8924877 w 10975995"/>
              <a:gd name="connsiteY74" fmla="*/ 4295744 h 5504030"/>
              <a:gd name="connsiteX75" fmla="*/ 8790810 w 10975995"/>
              <a:gd name="connsiteY75" fmla="*/ 4404681 h 5504030"/>
              <a:gd name="connsiteX76" fmla="*/ 8180917 w 10975995"/>
              <a:gd name="connsiteY76" fmla="*/ 4472607 h 5504030"/>
              <a:gd name="connsiteX77" fmla="*/ 8112202 w 10975995"/>
              <a:gd name="connsiteY77" fmla="*/ 4505939 h 5504030"/>
              <a:gd name="connsiteX78" fmla="*/ 8112851 w 10975995"/>
              <a:gd name="connsiteY78" fmla="*/ 4514584 h 5504030"/>
              <a:gd name="connsiteX79" fmla="*/ 8115053 w 10975995"/>
              <a:gd name="connsiteY79" fmla="*/ 4543961 h 5504030"/>
              <a:gd name="connsiteX80" fmla="*/ 8039381 w 10975995"/>
              <a:gd name="connsiteY80" fmla="*/ 4548240 h 5504030"/>
              <a:gd name="connsiteX81" fmla="*/ 8019711 w 10975995"/>
              <a:gd name="connsiteY81" fmla="*/ 4560134 h 5504030"/>
              <a:gd name="connsiteX82" fmla="*/ 8016740 w 10975995"/>
              <a:gd name="connsiteY82" fmla="*/ 4561164 h 5504030"/>
              <a:gd name="connsiteX83" fmla="*/ 8036929 w 10975995"/>
              <a:gd name="connsiteY83" fmla="*/ 4563561 h 5504030"/>
              <a:gd name="connsiteX84" fmla="*/ 8267105 w 10975995"/>
              <a:gd name="connsiteY84" fmla="*/ 4662346 h 5504030"/>
              <a:gd name="connsiteX85" fmla="*/ 9415050 w 10975995"/>
              <a:gd name="connsiteY85" fmla="*/ 4696825 h 5504030"/>
              <a:gd name="connsiteX86" fmla="*/ 9496054 w 10975995"/>
              <a:gd name="connsiteY86" fmla="*/ 4791622 h 5504030"/>
              <a:gd name="connsiteX87" fmla="*/ 10287000 w 10975995"/>
              <a:gd name="connsiteY87" fmla="*/ 4807638 h 5504030"/>
              <a:gd name="connsiteX88" fmla="*/ 6863654 w 10975995"/>
              <a:gd name="connsiteY88" fmla="*/ 5100541 h 5504030"/>
              <a:gd name="connsiteX89" fmla="*/ 6654929 w 10975995"/>
              <a:gd name="connsiteY89" fmla="*/ 5211716 h 5504030"/>
              <a:gd name="connsiteX90" fmla="*/ 6438780 w 10975995"/>
              <a:gd name="connsiteY90" fmla="*/ 5223936 h 5504030"/>
              <a:gd name="connsiteX91" fmla="*/ 6379282 w 10975995"/>
              <a:gd name="connsiteY91" fmla="*/ 5354280 h 5504030"/>
              <a:gd name="connsiteX92" fmla="*/ 4447749 w 10975995"/>
              <a:gd name="connsiteY92" fmla="*/ 5463473 h 5504030"/>
              <a:gd name="connsiteX93" fmla="*/ 3725788 w 10975995"/>
              <a:gd name="connsiteY93" fmla="*/ 5443558 h 5504030"/>
              <a:gd name="connsiteX94" fmla="*/ 3730324 w 10975995"/>
              <a:gd name="connsiteY94" fmla="*/ 5504030 h 5504030"/>
              <a:gd name="connsiteX95" fmla="*/ 3516299 w 10975995"/>
              <a:gd name="connsiteY95" fmla="*/ 5483004 h 5504030"/>
              <a:gd name="connsiteX96" fmla="*/ 3511763 w 10975995"/>
              <a:gd name="connsiteY96" fmla="*/ 5422531 h 5504030"/>
              <a:gd name="connsiteX97" fmla="*/ 3366724 w 10975995"/>
              <a:gd name="connsiteY97" fmla="*/ 5397606 h 5504030"/>
              <a:gd name="connsiteX98" fmla="*/ 3361776 w 10975995"/>
              <a:gd name="connsiteY98" fmla="*/ 5331635 h 5504030"/>
              <a:gd name="connsiteX99" fmla="*/ 2931955 w 10975995"/>
              <a:gd name="connsiteY99" fmla="*/ 5389059 h 5504030"/>
              <a:gd name="connsiteX100" fmla="*/ 2927006 w 10975995"/>
              <a:gd name="connsiteY100" fmla="*/ 5323088 h 5504030"/>
              <a:gd name="connsiteX101" fmla="*/ 2644350 w 10975995"/>
              <a:gd name="connsiteY101" fmla="*/ 5372193 h 5504030"/>
              <a:gd name="connsiteX102" fmla="*/ 2639402 w 10975995"/>
              <a:gd name="connsiteY102" fmla="*/ 5306221 h 5504030"/>
              <a:gd name="connsiteX103" fmla="*/ 2575368 w 10975995"/>
              <a:gd name="connsiteY103" fmla="*/ 5376092 h 5504030"/>
              <a:gd name="connsiteX104" fmla="*/ 2292709 w 10975995"/>
              <a:gd name="connsiteY104" fmla="*/ 5425197 h 5504030"/>
              <a:gd name="connsiteX105" fmla="*/ 1643917 w 10975995"/>
              <a:gd name="connsiteY105" fmla="*/ 5395623 h 5504030"/>
              <a:gd name="connsiteX106" fmla="*/ 1282729 w 10975995"/>
              <a:gd name="connsiteY106" fmla="*/ 5382917 h 5504030"/>
              <a:gd name="connsiteX107" fmla="*/ 1263350 w 10975995"/>
              <a:gd name="connsiteY107" fmla="*/ 5124531 h 5504030"/>
              <a:gd name="connsiteX108" fmla="*/ 494791 w 10975995"/>
              <a:gd name="connsiteY108" fmla="*/ 4483393 h 5504030"/>
              <a:gd name="connsiteX109" fmla="*/ 1005070 w 10975995"/>
              <a:gd name="connsiteY109" fmla="*/ 4163039 h 5504030"/>
              <a:gd name="connsiteX110" fmla="*/ 1043551 w 10975995"/>
              <a:gd name="connsiteY110" fmla="*/ 4133701 h 5504030"/>
              <a:gd name="connsiteX111" fmla="*/ 1028079 w 10975995"/>
              <a:gd name="connsiteY111" fmla="*/ 4130841 h 5504030"/>
              <a:gd name="connsiteX112" fmla="*/ 921790 w 10975995"/>
              <a:gd name="connsiteY112" fmla="*/ 4143903 h 5504030"/>
              <a:gd name="connsiteX113" fmla="*/ 900150 w 10975995"/>
              <a:gd name="connsiteY113" fmla="*/ 3789443 h 5504030"/>
              <a:gd name="connsiteX114" fmla="*/ 41974 w 10975995"/>
              <a:gd name="connsiteY114" fmla="*/ 2909911 h 5504030"/>
              <a:gd name="connsiteX115" fmla="*/ 657161 w 10975995"/>
              <a:gd name="connsiteY115" fmla="*/ 2427910 h 5504030"/>
              <a:gd name="connsiteX116" fmla="*/ 942849 w 10975995"/>
              <a:gd name="connsiteY116" fmla="*/ 1870337 h 5504030"/>
              <a:gd name="connsiteX117" fmla="*/ 1099276 w 10975995"/>
              <a:gd name="connsiteY117" fmla="*/ 1814031 h 5504030"/>
              <a:gd name="connsiteX118" fmla="*/ 526194 w 10975995"/>
              <a:gd name="connsiteY118" fmla="*/ 1634197 h 5504030"/>
              <a:gd name="connsiteX119" fmla="*/ 586254 w 10975995"/>
              <a:gd name="connsiteY119" fmla="*/ 1266489 h 5504030"/>
              <a:gd name="connsiteX120" fmla="*/ 1113754 w 10975995"/>
              <a:gd name="connsiteY120" fmla="*/ 699695 h 5504030"/>
              <a:gd name="connsiteX121" fmla="*/ 1876132 w 10975995"/>
              <a:gd name="connsiteY121" fmla="*/ 570860 h 5504030"/>
              <a:gd name="connsiteX122" fmla="*/ 1901317 w 10975995"/>
              <a:gd name="connsiteY122" fmla="*/ 568234 h 5504030"/>
              <a:gd name="connsiteX123" fmla="*/ 1922316 w 10975995"/>
              <a:gd name="connsiteY123" fmla="*/ 554812 h 5504030"/>
              <a:gd name="connsiteX124" fmla="*/ 2115802 w 10975995"/>
              <a:gd name="connsiteY124" fmla="*/ 457796 h 5504030"/>
              <a:gd name="connsiteX125" fmla="*/ 2134832 w 10975995"/>
              <a:gd name="connsiteY125" fmla="*/ 146101 h 5504030"/>
              <a:gd name="connsiteX126" fmla="*/ 2489476 w 10975995"/>
              <a:gd name="connsiteY126" fmla="*/ 130774 h 5504030"/>
              <a:gd name="connsiteX127" fmla="*/ 3126516 w 10975995"/>
              <a:gd name="connsiteY127" fmla="*/ 95098 h 5504030"/>
              <a:gd name="connsiteX128" fmla="*/ 3404053 w 10975995"/>
              <a:gd name="connsiteY128" fmla="*/ 154334 h 5504030"/>
              <a:gd name="connsiteX129" fmla="*/ 3466928 w 10975995"/>
              <a:gd name="connsiteY129" fmla="*/ 238621 h 5504030"/>
              <a:gd name="connsiteX130" fmla="*/ 3471787 w 10975995"/>
              <a:gd name="connsiteY130" fmla="*/ 159038 h 5504030"/>
              <a:gd name="connsiteX131" fmla="*/ 3749322 w 10975995"/>
              <a:gd name="connsiteY131" fmla="*/ 218274 h 5504030"/>
              <a:gd name="connsiteX132" fmla="*/ 3754181 w 10975995"/>
              <a:gd name="connsiteY132" fmla="*/ 138692 h 5504030"/>
              <a:gd name="connsiteX133" fmla="*/ 4176217 w 10975995"/>
              <a:gd name="connsiteY133" fmla="*/ 207963 h 5504030"/>
              <a:gd name="connsiteX134" fmla="*/ 4181075 w 10975995"/>
              <a:gd name="connsiteY134" fmla="*/ 128382 h 5504030"/>
              <a:gd name="connsiteX135" fmla="*/ 4323486 w 10975995"/>
              <a:gd name="connsiteY135" fmla="*/ 98314 h 5504030"/>
              <a:gd name="connsiteX136" fmla="*/ 4327941 w 10975995"/>
              <a:gd name="connsiteY136" fmla="*/ 25364 h 5504030"/>
              <a:gd name="connsiteX137" fmla="*/ 4538088 w 10975995"/>
              <a:gd name="connsiteY137" fmla="*/ 0 h 5504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0975995" h="5504030">
                <a:moveTo>
                  <a:pt x="4538088" y="0"/>
                </a:moveTo>
                <a:cubicBezTo>
                  <a:pt x="4535659" y="39791"/>
                  <a:pt x="4535659" y="39791"/>
                  <a:pt x="4533635" y="72949"/>
                </a:cubicBezTo>
                <a:cubicBezTo>
                  <a:pt x="4818115" y="92707"/>
                  <a:pt x="5027857" y="73975"/>
                  <a:pt x="5242518" y="48925"/>
                </a:cubicBezTo>
                <a:cubicBezTo>
                  <a:pt x="5812168" y="-71349"/>
                  <a:pt x="6511739" y="57158"/>
                  <a:pt x="7139063" y="180647"/>
                </a:cubicBezTo>
                <a:cubicBezTo>
                  <a:pt x="7206795" y="185351"/>
                  <a:pt x="7274591" y="263318"/>
                  <a:pt x="7197483" y="337882"/>
                </a:cubicBezTo>
                <a:cubicBezTo>
                  <a:pt x="7269732" y="342900"/>
                  <a:pt x="7337466" y="347604"/>
                  <a:pt x="7409717" y="352623"/>
                </a:cubicBezTo>
                <a:cubicBezTo>
                  <a:pt x="7549698" y="362345"/>
                  <a:pt x="7470162" y="476700"/>
                  <a:pt x="7614660" y="486736"/>
                </a:cubicBezTo>
                <a:cubicBezTo>
                  <a:pt x="8722783" y="756835"/>
                  <a:pt x="9858904" y="642606"/>
                  <a:pt x="10975995" y="840069"/>
                </a:cubicBezTo>
                <a:cubicBezTo>
                  <a:pt x="10694005" y="853785"/>
                  <a:pt x="10476912" y="918625"/>
                  <a:pt x="10199376" y="859391"/>
                </a:cubicBezTo>
                <a:cubicBezTo>
                  <a:pt x="10196946" y="899181"/>
                  <a:pt x="10192089" y="978763"/>
                  <a:pt x="10119839" y="973746"/>
                </a:cubicBezTo>
                <a:cubicBezTo>
                  <a:pt x="9697462" y="984369"/>
                  <a:pt x="9210122" y="870601"/>
                  <a:pt x="8992688" y="1015338"/>
                </a:cubicBezTo>
                <a:cubicBezTo>
                  <a:pt x="8936679" y="1041418"/>
                  <a:pt x="8880704" y="1108708"/>
                  <a:pt x="8766683" y="1134504"/>
                </a:cubicBezTo>
                <a:lnTo>
                  <a:pt x="8726685" y="1140336"/>
                </a:lnTo>
                <a:lnTo>
                  <a:pt x="8791202" y="1146075"/>
                </a:lnTo>
                <a:cubicBezTo>
                  <a:pt x="8881708" y="1149020"/>
                  <a:pt x="8976678" y="1141950"/>
                  <a:pt x="9076124" y="1123683"/>
                </a:cubicBezTo>
                <a:cubicBezTo>
                  <a:pt x="9081649" y="1214185"/>
                  <a:pt x="9161439" y="1254085"/>
                  <a:pt x="9246363" y="1293628"/>
                </a:cubicBezTo>
                <a:cubicBezTo>
                  <a:pt x="9490477" y="1322115"/>
                  <a:pt x="9806092" y="1254753"/>
                  <a:pt x="10047444" y="1237990"/>
                </a:cubicBezTo>
                <a:cubicBezTo>
                  <a:pt x="9968043" y="1288947"/>
                  <a:pt x="9885883" y="1294653"/>
                  <a:pt x="9808855" y="1300003"/>
                </a:cubicBezTo>
                <a:cubicBezTo>
                  <a:pt x="9729456" y="1350961"/>
                  <a:pt x="9975871" y="1417156"/>
                  <a:pt x="9896472" y="1468114"/>
                </a:cubicBezTo>
                <a:cubicBezTo>
                  <a:pt x="9740045" y="1524420"/>
                  <a:pt x="9501067" y="1495576"/>
                  <a:pt x="9341877" y="1506632"/>
                </a:cubicBezTo>
                <a:cubicBezTo>
                  <a:pt x="9341877" y="1506632"/>
                  <a:pt x="9341877" y="1506632"/>
                  <a:pt x="9347403" y="1597132"/>
                </a:cubicBezTo>
                <a:cubicBezTo>
                  <a:pt x="9583619" y="1580726"/>
                  <a:pt x="9742808" y="1569670"/>
                  <a:pt x="9984160" y="1552907"/>
                </a:cubicBezTo>
                <a:cubicBezTo>
                  <a:pt x="10228273" y="1581394"/>
                  <a:pt x="10313588" y="1711795"/>
                  <a:pt x="10239323" y="1762395"/>
                </a:cubicBezTo>
                <a:cubicBezTo>
                  <a:pt x="9920875" y="1867823"/>
                  <a:pt x="9522708" y="1850036"/>
                  <a:pt x="9199194" y="1872505"/>
                </a:cubicBezTo>
                <a:cubicBezTo>
                  <a:pt x="9281355" y="1866798"/>
                  <a:pt x="9284118" y="1912048"/>
                  <a:pt x="9286880" y="1957298"/>
                </a:cubicBezTo>
                <a:lnTo>
                  <a:pt x="8927422" y="1982264"/>
                </a:lnTo>
                <a:cubicBezTo>
                  <a:pt x="8817659" y="1989888"/>
                  <a:pt x="8707895" y="1997511"/>
                  <a:pt x="8595724" y="2005302"/>
                </a:cubicBezTo>
                <a:lnTo>
                  <a:pt x="8585408" y="2006018"/>
                </a:lnTo>
                <a:lnTo>
                  <a:pt x="8882905" y="2026680"/>
                </a:lnTo>
                <a:cubicBezTo>
                  <a:pt x="8981542" y="2033531"/>
                  <a:pt x="9078063" y="2040235"/>
                  <a:pt x="9174582" y="2046938"/>
                </a:cubicBezTo>
                <a:lnTo>
                  <a:pt x="9490672" y="2068892"/>
                </a:lnTo>
                <a:cubicBezTo>
                  <a:pt x="9488243" y="2108683"/>
                  <a:pt x="9485814" y="2148474"/>
                  <a:pt x="9413566" y="2143455"/>
                </a:cubicBezTo>
                <a:cubicBezTo>
                  <a:pt x="9698048" y="2163213"/>
                  <a:pt x="10048176" y="2147572"/>
                  <a:pt x="10328203" y="2240280"/>
                </a:cubicBezTo>
                <a:cubicBezTo>
                  <a:pt x="10393508" y="2284775"/>
                  <a:pt x="10318486" y="2399443"/>
                  <a:pt x="10103824" y="2424493"/>
                </a:cubicBezTo>
                <a:cubicBezTo>
                  <a:pt x="9891593" y="2409753"/>
                  <a:pt x="9751609" y="2400031"/>
                  <a:pt x="9543892" y="2385604"/>
                </a:cubicBezTo>
                <a:cubicBezTo>
                  <a:pt x="9539035" y="2465185"/>
                  <a:pt x="9539035" y="2465185"/>
                  <a:pt x="9539035" y="2465185"/>
                </a:cubicBezTo>
                <a:cubicBezTo>
                  <a:pt x="9679016" y="2474907"/>
                  <a:pt x="9889163" y="2449544"/>
                  <a:pt x="10026717" y="2499056"/>
                </a:cubicBezTo>
                <a:cubicBezTo>
                  <a:pt x="10096536" y="2543866"/>
                  <a:pt x="9879851" y="2602075"/>
                  <a:pt x="9949670" y="2646885"/>
                </a:cubicBezTo>
                <a:cubicBezTo>
                  <a:pt x="10017405" y="2651589"/>
                  <a:pt x="10089653" y="2656607"/>
                  <a:pt x="10159473" y="2701416"/>
                </a:cubicBezTo>
                <a:cubicBezTo>
                  <a:pt x="9947239" y="2686675"/>
                  <a:pt x="9669705" y="2627440"/>
                  <a:pt x="9455043" y="2652490"/>
                </a:cubicBezTo>
                <a:cubicBezTo>
                  <a:pt x="9380365" y="2687263"/>
                  <a:pt x="9310202" y="2722349"/>
                  <a:pt x="9305343" y="2801932"/>
                </a:cubicBezTo>
                <a:cubicBezTo>
                  <a:pt x="9108588" y="2765790"/>
                  <a:pt x="8931748" y="2779496"/>
                  <a:pt x="8774738" y="2831193"/>
                </a:cubicBezTo>
                <a:lnTo>
                  <a:pt x="8702511" y="2861890"/>
                </a:lnTo>
                <a:lnTo>
                  <a:pt x="8778828" y="2865646"/>
                </a:lnTo>
                <a:cubicBezTo>
                  <a:pt x="9282304" y="2887433"/>
                  <a:pt x="9786782" y="2902601"/>
                  <a:pt x="10287000" y="2974572"/>
                </a:cubicBezTo>
                <a:cubicBezTo>
                  <a:pt x="10034457" y="2984571"/>
                  <a:pt x="9840035" y="3031836"/>
                  <a:pt x="9591482" y="2988657"/>
                </a:cubicBezTo>
                <a:cubicBezTo>
                  <a:pt x="9589305" y="3017662"/>
                  <a:pt x="9584955" y="3075674"/>
                  <a:pt x="9520250" y="3072017"/>
                </a:cubicBezTo>
                <a:cubicBezTo>
                  <a:pt x="9189264" y="3078792"/>
                  <a:pt x="8813736" y="3016145"/>
                  <a:pt x="8594572" y="3071058"/>
                </a:cubicBezTo>
                <a:lnTo>
                  <a:pt x="8590496" y="3072580"/>
                </a:lnTo>
                <a:lnTo>
                  <a:pt x="8616804" y="3087525"/>
                </a:lnTo>
                <a:cubicBezTo>
                  <a:pt x="8656888" y="3114030"/>
                  <a:pt x="8688724" y="3140575"/>
                  <a:pt x="8720571" y="3155404"/>
                </a:cubicBezTo>
                <a:cubicBezTo>
                  <a:pt x="8967837" y="3319999"/>
                  <a:pt x="9522042" y="3190622"/>
                  <a:pt x="10002373" y="3202703"/>
                </a:cubicBezTo>
                <a:cubicBezTo>
                  <a:pt x="10084533" y="3196997"/>
                  <a:pt x="10090058" y="3287498"/>
                  <a:pt x="10092822" y="3332748"/>
                </a:cubicBezTo>
                <a:cubicBezTo>
                  <a:pt x="10408437" y="3265386"/>
                  <a:pt x="10655315" y="3339123"/>
                  <a:pt x="10975995" y="3354720"/>
                </a:cubicBezTo>
                <a:cubicBezTo>
                  <a:pt x="10499610" y="3438929"/>
                  <a:pt x="10020181" y="3473291"/>
                  <a:pt x="9540530" y="3499549"/>
                </a:cubicBezTo>
                <a:lnTo>
                  <a:pt x="9449386" y="3504319"/>
                </a:lnTo>
                <a:lnTo>
                  <a:pt x="9536030" y="3521633"/>
                </a:lnTo>
                <a:cubicBezTo>
                  <a:pt x="9646632" y="3558857"/>
                  <a:pt x="9677139" y="3619242"/>
                  <a:pt x="9627257" y="3646906"/>
                </a:cubicBezTo>
                <a:cubicBezTo>
                  <a:pt x="9342063" y="3723758"/>
                  <a:pt x="8985476" y="3710792"/>
                  <a:pt x="8695746" y="3727171"/>
                </a:cubicBezTo>
                <a:cubicBezTo>
                  <a:pt x="8769327" y="3723011"/>
                  <a:pt x="8771802" y="3755996"/>
                  <a:pt x="8774275" y="3788981"/>
                </a:cubicBezTo>
                <a:lnTo>
                  <a:pt x="8452354" y="3807180"/>
                </a:lnTo>
                <a:cubicBezTo>
                  <a:pt x="8354054" y="3812738"/>
                  <a:pt x="8255752" y="3818295"/>
                  <a:pt x="8155295" y="3823974"/>
                </a:cubicBezTo>
                <a:lnTo>
                  <a:pt x="8146056" y="3824496"/>
                </a:lnTo>
                <a:lnTo>
                  <a:pt x="8412486" y="3839558"/>
                </a:lnTo>
                <a:cubicBezTo>
                  <a:pt x="8500822" y="3844552"/>
                  <a:pt x="8587264" y="3849439"/>
                  <a:pt x="8673704" y="3854325"/>
                </a:cubicBezTo>
                <a:lnTo>
                  <a:pt x="8956785" y="3870328"/>
                </a:lnTo>
                <a:cubicBezTo>
                  <a:pt x="8954610" y="3899334"/>
                  <a:pt x="8952435" y="3928340"/>
                  <a:pt x="8887732" y="3924681"/>
                </a:cubicBezTo>
                <a:cubicBezTo>
                  <a:pt x="9142505" y="3939084"/>
                  <a:pt x="9456071" y="3927682"/>
                  <a:pt x="9706855" y="3995262"/>
                </a:cubicBezTo>
                <a:cubicBezTo>
                  <a:pt x="9765340" y="4027697"/>
                  <a:pt x="9698153" y="4111285"/>
                  <a:pt x="9505907" y="4129545"/>
                </a:cubicBezTo>
                <a:cubicBezTo>
                  <a:pt x="9315839" y="4118800"/>
                  <a:pt x="9190473" y="4111713"/>
                  <a:pt x="9004448" y="4101197"/>
                </a:cubicBezTo>
                <a:cubicBezTo>
                  <a:pt x="9000098" y="4159208"/>
                  <a:pt x="9000098" y="4159208"/>
                  <a:pt x="9000098" y="4159208"/>
                </a:cubicBezTo>
                <a:cubicBezTo>
                  <a:pt x="9125461" y="4166295"/>
                  <a:pt x="9313663" y="4147806"/>
                  <a:pt x="9436853" y="4183898"/>
                </a:cubicBezTo>
                <a:cubicBezTo>
                  <a:pt x="9499381" y="4216563"/>
                  <a:pt x="9305323" y="4258994"/>
                  <a:pt x="9367851" y="4291659"/>
                </a:cubicBezTo>
                <a:cubicBezTo>
                  <a:pt x="9428513" y="4295088"/>
                  <a:pt x="9493216" y="4298746"/>
                  <a:pt x="9555745" y="4331409"/>
                </a:cubicBezTo>
                <a:cubicBezTo>
                  <a:pt x="9365675" y="4320664"/>
                  <a:pt x="9117123" y="4277484"/>
                  <a:pt x="8924877" y="4295744"/>
                </a:cubicBezTo>
                <a:cubicBezTo>
                  <a:pt x="8857997" y="4321092"/>
                  <a:pt x="8795162" y="4346669"/>
                  <a:pt x="8790810" y="4404681"/>
                </a:cubicBezTo>
                <a:cubicBezTo>
                  <a:pt x="8555865" y="4369553"/>
                  <a:pt x="8352628" y="4399024"/>
                  <a:pt x="8180917" y="4472607"/>
                </a:cubicBezTo>
                <a:lnTo>
                  <a:pt x="8112202" y="4505939"/>
                </a:lnTo>
                <a:lnTo>
                  <a:pt x="8112851" y="4514584"/>
                </a:lnTo>
                <a:cubicBezTo>
                  <a:pt x="8113662" y="4525407"/>
                  <a:pt x="8114436" y="4535715"/>
                  <a:pt x="8115053" y="4543961"/>
                </a:cubicBezTo>
                <a:lnTo>
                  <a:pt x="8039381" y="4548240"/>
                </a:lnTo>
                <a:lnTo>
                  <a:pt x="8019711" y="4560134"/>
                </a:lnTo>
                <a:lnTo>
                  <a:pt x="8016740" y="4561164"/>
                </a:lnTo>
                <a:lnTo>
                  <a:pt x="8036929" y="4563561"/>
                </a:lnTo>
                <a:cubicBezTo>
                  <a:pt x="8153054" y="4584945"/>
                  <a:pt x="8210063" y="4640726"/>
                  <a:pt x="8267105" y="4662346"/>
                </a:cubicBezTo>
                <a:cubicBezTo>
                  <a:pt x="8488549" y="4782328"/>
                  <a:pt x="8984880" y="4688018"/>
                  <a:pt x="9415050" y="4696825"/>
                </a:cubicBezTo>
                <a:cubicBezTo>
                  <a:pt x="9488631" y="4692665"/>
                  <a:pt x="9493579" y="4758636"/>
                  <a:pt x="9496054" y="4791622"/>
                </a:cubicBezTo>
                <a:cubicBezTo>
                  <a:pt x="9778710" y="4742518"/>
                  <a:pt x="9999807" y="4796269"/>
                  <a:pt x="10287000" y="4807638"/>
                </a:cubicBezTo>
                <a:cubicBezTo>
                  <a:pt x="9149299" y="4971329"/>
                  <a:pt x="7992219" y="4876637"/>
                  <a:pt x="6863654" y="5100541"/>
                </a:cubicBezTo>
                <a:cubicBezTo>
                  <a:pt x="6716489" y="5108860"/>
                  <a:pt x="6797493" y="5203657"/>
                  <a:pt x="6654929" y="5211716"/>
                </a:cubicBezTo>
                <a:cubicBezTo>
                  <a:pt x="6581346" y="5215877"/>
                  <a:pt x="6512362" y="5219777"/>
                  <a:pt x="6438780" y="5223936"/>
                </a:cubicBezTo>
                <a:cubicBezTo>
                  <a:pt x="6517312" y="5285748"/>
                  <a:pt x="6448263" y="5350380"/>
                  <a:pt x="6379282" y="5354280"/>
                </a:cubicBezTo>
                <a:cubicBezTo>
                  <a:pt x="5740386" y="5456648"/>
                  <a:pt x="5027908" y="5563176"/>
                  <a:pt x="4447749" y="5463473"/>
                </a:cubicBezTo>
                <a:cubicBezTo>
                  <a:pt x="4229128" y="5442707"/>
                  <a:pt x="4015516" y="5427179"/>
                  <a:pt x="3725788" y="5443558"/>
                </a:cubicBezTo>
                <a:cubicBezTo>
                  <a:pt x="3727849" y="5471045"/>
                  <a:pt x="3727849" y="5471045"/>
                  <a:pt x="3730324" y="5504030"/>
                </a:cubicBezTo>
                <a:cubicBezTo>
                  <a:pt x="3725788" y="5443558"/>
                  <a:pt x="3587757" y="5512089"/>
                  <a:pt x="3516299" y="5483004"/>
                </a:cubicBezTo>
                <a:cubicBezTo>
                  <a:pt x="3514238" y="5455517"/>
                  <a:pt x="3514238" y="5455517"/>
                  <a:pt x="3511763" y="5422531"/>
                </a:cubicBezTo>
                <a:cubicBezTo>
                  <a:pt x="3509290" y="5389546"/>
                  <a:pt x="3435707" y="5393706"/>
                  <a:pt x="3366724" y="5397606"/>
                </a:cubicBezTo>
                <a:cubicBezTo>
                  <a:pt x="3364249" y="5364621"/>
                  <a:pt x="3364249" y="5364621"/>
                  <a:pt x="3361776" y="5331635"/>
                </a:cubicBezTo>
                <a:cubicBezTo>
                  <a:pt x="3221685" y="5372680"/>
                  <a:pt x="3074172" y="5314768"/>
                  <a:pt x="2931955" y="5389059"/>
                </a:cubicBezTo>
                <a:cubicBezTo>
                  <a:pt x="2929481" y="5356074"/>
                  <a:pt x="2929481" y="5356074"/>
                  <a:pt x="2927006" y="5323088"/>
                </a:cubicBezTo>
                <a:cubicBezTo>
                  <a:pt x="2860498" y="5359973"/>
                  <a:pt x="2712983" y="5302062"/>
                  <a:pt x="2644350" y="5372193"/>
                </a:cubicBezTo>
                <a:cubicBezTo>
                  <a:pt x="2641875" y="5339206"/>
                  <a:pt x="2641875" y="5339206"/>
                  <a:pt x="2639402" y="5306221"/>
                </a:cubicBezTo>
                <a:cubicBezTo>
                  <a:pt x="2641875" y="5339206"/>
                  <a:pt x="2644350" y="5372193"/>
                  <a:pt x="2575368" y="5376092"/>
                </a:cubicBezTo>
                <a:cubicBezTo>
                  <a:pt x="2359219" y="5388312"/>
                  <a:pt x="2292709" y="5425197"/>
                  <a:pt x="2292709" y="5425197"/>
                </a:cubicBezTo>
                <a:cubicBezTo>
                  <a:pt x="2076561" y="5437416"/>
                  <a:pt x="1646392" y="5428609"/>
                  <a:pt x="1643917" y="5395623"/>
                </a:cubicBezTo>
                <a:cubicBezTo>
                  <a:pt x="1499227" y="5436928"/>
                  <a:pt x="1422821" y="5341872"/>
                  <a:pt x="1282729" y="5382917"/>
                </a:cubicBezTo>
                <a:cubicBezTo>
                  <a:pt x="1275721" y="5289458"/>
                  <a:pt x="1410863" y="5182443"/>
                  <a:pt x="1263350" y="5124531"/>
                </a:cubicBezTo>
                <a:cubicBezTo>
                  <a:pt x="970796" y="5041695"/>
                  <a:pt x="290664" y="4594308"/>
                  <a:pt x="494791" y="4483393"/>
                </a:cubicBezTo>
                <a:cubicBezTo>
                  <a:pt x="555206" y="4426838"/>
                  <a:pt x="878848" y="4249732"/>
                  <a:pt x="1005070" y="4163039"/>
                </a:cubicBezTo>
                <a:lnTo>
                  <a:pt x="1043551" y="4133701"/>
                </a:lnTo>
                <a:lnTo>
                  <a:pt x="1028079" y="4130841"/>
                </a:lnTo>
                <a:cubicBezTo>
                  <a:pt x="995559" y="4127419"/>
                  <a:pt x="960896" y="4129827"/>
                  <a:pt x="921790" y="4143903"/>
                </a:cubicBezTo>
                <a:cubicBezTo>
                  <a:pt x="913964" y="4015694"/>
                  <a:pt x="1064864" y="3868888"/>
                  <a:pt x="900150" y="3789443"/>
                </a:cubicBezTo>
                <a:cubicBezTo>
                  <a:pt x="573484" y="3675806"/>
                  <a:pt x="-185955" y="3062068"/>
                  <a:pt x="41974" y="2909911"/>
                </a:cubicBezTo>
                <a:cubicBezTo>
                  <a:pt x="119071" y="2821245"/>
                  <a:pt x="580063" y="2516576"/>
                  <a:pt x="657161" y="2427910"/>
                </a:cubicBezTo>
                <a:cubicBezTo>
                  <a:pt x="734190" y="2422560"/>
                  <a:pt x="953439" y="2043796"/>
                  <a:pt x="942849" y="1870337"/>
                </a:cubicBezTo>
                <a:cubicBezTo>
                  <a:pt x="1019875" y="1864987"/>
                  <a:pt x="1102038" y="1859281"/>
                  <a:pt x="1099276" y="1814031"/>
                </a:cubicBezTo>
                <a:cubicBezTo>
                  <a:pt x="1088224" y="1633030"/>
                  <a:pt x="687685" y="1660849"/>
                  <a:pt x="526194" y="1634197"/>
                </a:cubicBezTo>
                <a:cubicBezTo>
                  <a:pt x="443641" y="1549046"/>
                  <a:pt x="509619" y="1362695"/>
                  <a:pt x="586254" y="1266489"/>
                </a:cubicBezTo>
                <a:cubicBezTo>
                  <a:pt x="586254" y="1266489"/>
                  <a:pt x="793002" y="767414"/>
                  <a:pt x="1113754" y="699695"/>
                </a:cubicBezTo>
                <a:cubicBezTo>
                  <a:pt x="1350466" y="649172"/>
                  <a:pt x="1609952" y="603459"/>
                  <a:pt x="1876132" y="570860"/>
                </a:cubicBezTo>
                <a:lnTo>
                  <a:pt x="1901317" y="568234"/>
                </a:lnTo>
                <a:lnTo>
                  <a:pt x="1922316" y="554812"/>
                </a:lnTo>
                <a:cubicBezTo>
                  <a:pt x="1994702" y="510729"/>
                  <a:pt x="2061941" y="476532"/>
                  <a:pt x="2115802" y="457796"/>
                </a:cubicBezTo>
                <a:cubicBezTo>
                  <a:pt x="2260644" y="387936"/>
                  <a:pt x="2127949" y="258842"/>
                  <a:pt x="2134832" y="146101"/>
                </a:cubicBezTo>
                <a:cubicBezTo>
                  <a:pt x="2272385" y="195614"/>
                  <a:pt x="2347406" y="80946"/>
                  <a:pt x="2489476" y="130774"/>
                </a:cubicBezTo>
                <a:cubicBezTo>
                  <a:pt x="2491905" y="90982"/>
                  <a:pt x="2914284" y="80358"/>
                  <a:pt x="3126516" y="95098"/>
                </a:cubicBezTo>
                <a:cubicBezTo>
                  <a:pt x="3126516" y="95098"/>
                  <a:pt x="3191820" y="139593"/>
                  <a:pt x="3404053" y="154334"/>
                </a:cubicBezTo>
                <a:cubicBezTo>
                  <a:pt x="3471787" y="159038"/>
                  <a:pt x="3469357" y="198830"/>
                  <a:pt x="3466928" y="238621"/>
                </a:cubicBezTo>
                <a:cubicBezTo>
                  <a:pt x="3469357" y="198830"/>
                  <a:pt x="3469357" y="198830"/>
                  <a:pt x="3471787" y="159038"/>
                </a:cubicBezTo>
                <a:cubicBezTo>
                  <a:pt x="3539175" y="243638"/>
                  <a:pt x="3684019" y="173778"/>
                  <a:pt x="3749322" y="218274"/>
                </a:cubicBezTo>
                <a:cubicBezTo>
                  <a:pt x="3751753" y="178483"/>
                  <a:pt x="3751753" y="178483"/>
                  <a:pt x="3754181" y="138692"/>
                </a:cubicBezTo>
                <a:cubicBezTo>
                  <a:pt x="3893821" y="228310"/>
                  <a:pt x="4038663" y="158450"/>
                  <a:pt x="4176217" y="207963"/>
                </a:cubicBezTo>
                <a:cubicBezTo>
                  <a:pt x="4178646" y="168172"/>
                  <a:pt x="4178646" y="168172"/>
                  <a:pt x="4181075" y="128382"/>
                </a:cubicBezTo>
                <a:cubicBezTo>
                  <a:pt x="4248810" y="133086"/>
                  <a:pt x="4321058" y="138105"/>
                  <a:pt x="4323486" y="98314"/>
                </a:cubicBezTo>
                <a:cubicBezTo>
                  <a:pt x="4325917" y="58522"/>
                  <a:pt x="4325917" y="58522"/>
                  <a:pt x="4327941" y="25364"/>
                </a:cubicBezTo>
                <a:cubicBezTo>
                  <a:pt x="4398105" y="-9722"/>
                  <a:pt x="4533635" y="72949"/>
                  <a:pt x="453808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noFill/>
          </a:ln>
        </p:spPr>
        <p:txBody>
          <a:bodyPr wrap="square" tIns="0" bIns="182880" anchor="b">
            <a:noAutofit/>
          </a:bodyPr>
          <a:lstStyle>
            <a:lvl1pPr algn="ctr">
              <a:buNone/>
              <a:defRPr sz="788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38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2937746" y="-7182"/>
            <a:ext cx="3920253" cy="5153328"/>
          </a:xfrm>
          <a:custGeom>
            <a:avLst/>
            <a:gdLst>
              <a:gd name="connsiteX0" fmla="*/ 2428717 w 5227004"/>
              <a:gd name="connsiteY0" fmla="*/ 0 h 5153328"/>
              <a:gd name="connsiteX1" fmla="*/ 2529537 w 5227004"/>
              <a:gd name="connsiteY1" fmla="*/ 0 h 5153328"/>
              <a:gd name="connsiteX2" fmla="*/ 3337863 w 5227004"/>
              <a:gd name="connsiteY2" fmla="*/ 0 h 5153328"/>
              <a:gd name="connsiteX3" fmla="*/ 5227004 w 5227004"/>
              <a:gd name="connsiteY3" fmla="*/ 0 h 5153328"/>
              <a:gd name="connsiteX4" fmla="*/ 5227004 w 5227004"/>
              <a:gd name="connsiteY4" fmla="*/ 5143500 h 5153328"/>
              <a:gd name="connsiteX5" fmla="*/ 5227003 w 5227004"/>
              <a:gd name="connsiteY5" fmla="*/ 5143500 h 5153328"/>
              <a:gd name="connsiteX6" fmla="*/ 5227003 w 5227004"/>
              <a:gd name="connsiteY6" fmla="*/ 5150682 h 5153328"/>
              <a:gd name="connsiteX7" fmla="*/ 4693604 w 5227004"/>
              <a:gd name="connsiteY7" fmla="*/ 5150682 h 5153328"/>
              <a:gd name="connsiteX8" fmla="*/ 4693604 w 5227004"/>
              <a:gd name="connsiteY8" fmla="*/ 5153328 h 5153328"/>
              <a:gd name="connsiteX9" fmla="*/ 0 w 5227004"/>
              <a:gd name="connsiteY9" fmla="*/ 5153328 h 5153328"/>
              <a:gd name="connsiteX10" fmla="*/ 4641 w 5227004"/>
              <a:gd name="connsiteY10" fmla="*/ 5143500 h 5153328"/>
              <a:gd name="connsiteX11" fmla="*/ 0 w 5227004"/>
              <a:gd name="connsiteY11" fmla="*/ 5143500 h 5153328"/>
              <a:gd name="connsiteX12" fmla="*/ 442128 w 5227004"/>
              <a:gd name="connsiteY12" fmla="*/ 4207168 h 5153328"/>
              <a:gd name="connsiteX13" fmla="*/ 442129 w 5227004"/>
              <a:gd name="connsiteY13" fmla="*/ 4207168 h 5153328"/>
              <a:gd name="connsiteX14" fmla="*/ 1986590 w 5227004"/>
              <a:gd name="connsiteY14" fmla="*/ 936332 h 5153328"/>
              <a:gd name="connsiteX15" fmla="*/ 1986589 w 5227004"/>
              <a:gd name="connsiteY15" fmla="*/ 936332 h 5153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27004" h="5153328">
                <a:moveTo>
                  <a:pt x="2428717" y="0"/>
                </a:moveTo>
                <a:lnTo>
                  <a:pt x="2529537" y="0"/>
                </a:lnTo>
                <a:lnTo>
                  <a:pt x="3337863" y="0"/>
                </a:lnTo>
                <a:lnTo>
                  <a:pt x="5227004" y="0"/>
                </a:lnTo>
                <a:lnTo>
                  <a:pt x="5227004" y="5143500"/>
                </a:lnTo>
                <a:lnTo>
                  <a:pt x="5227003" y="5143500"/>
                </a:lnTo>
                <a:lnTo>
                  <a:pt x="5227003" y="5150682"/>
                </a:lnTo>
                <a:lnTo>
                  <a:pt x="4693604" y="5150682"/>
                </a:lnTo>
                <a:lnTo>
                  <a:pt x="4693604" y="5153328"/>
                </a:lnTo>
                <a:lnTo>
                  <a:pt x="0" y="5153328"/>
                </a:lnTo>
                <a:lnTo>
                  <a:pt x="4641" y="5143500"/>
                </a:lnTo>
                <a:lnTo>
                  <a:pt x="0" y="5143500"/>
                </a:lnTo>
                <a:lnTo>
                  <a:pt x="442128" y="4207168"/>
                </a:lnTo>
                <a:lnTo>
                  <a:pt x="442129" y="4207168"/>
                </a:lnTo>
                <a:lnTo>
                  <a:pt x="1986590" y="936332"/>
                </a:lnTo>
                <a:lnTo>
                  <a:pt x="1986589" y="936332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1463040" anchor="b">
            <a:noAutofit/>
          </a:bodyPr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181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03201" y="266700"/>
            <a:ext cx="6451601" cy="46101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46304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739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03201" y="266700"/>
            <a:ext cx="6451601" cy="46101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463040" anchor="b"/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468995" y="3216831"/>
            <a:ext cx="1765248" cy="1764792"/>
          </a:xfrm>
          <a:custGeom>
            <a:avLst/>
            <a:gdLst>
              <a:gd name="connsiteX0" fmla="*/ 1344959 w 2689918"/>
              <a:gd name="connsiteY0" fmla="*/ 0 h 2685030"/>
              <a:gd name="connsiteX1" fmla="*/ 2689918 w 2689918"/>
              <a:gd name="connsiteY1" fmla="*/ 1342515 h 2685030"/>
              <a:gd name="connsiteX2" fmla="*/ 1344959 w 2689918"/>
              <a:gd name="connsiteY2" fmla="*/ 2685030 h 2685030"/>
              <a:gd name="connsiteX3" fmla="*/ 0 w 2689918"/>
              <a:gd name="connsiteY3" fmla="*/ 1342515 h 2685030"/>
              <a:gd name="connsiteX4" fmla="*/ 1344959 w 2689918"/>
              <a:gd name="connsiteY4" fmla="*/ 0 h 26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918" h="2685030">
                <a:moveTo>
                  <a:pt x="1344959" y="0"/>
                </a:moveTo>
                <a:cubicBezTo>
                  <a:pt x="2087759" y="0"/>
                  <a:pt x="2689918" y="601064"/>
                  <a:pt x="2689918" y="1342515"/>
                </a:cubicBezTo>
                <a:cubicBezTo>
                  <a:pt x="2689918" y="2083966"/>
                  <a:pt x="2087759" y="2685030"/>
                  <a:pt x="1344959" y="2685030"/>
                </a:cubicBezTo>
                <a:cubicBezTo>
                  <a:pt x="602159" y="2685030"/>
                  <a:pt x="0" y="2083966"/>
                  <a:pt x="0" y="1342515"/>
                </a:cubicBezTo>
                <a:cubicBezTo>
                  <a:pt x="0" y="601064"/>
                  <a:pt x="602159" y="0"/>
                  <a:pt x="1344959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39700">
            <a:solidFill>
              <a:schemeClr val="bg1">
                <a:alpha val="34000"/>
              </a:schemeClr>
            </a:solidFill>
          </a:ln>
        </p:spPr>
        <p:txBody>
          <a:bodyPr wrap="square" lIns="0" tIns="91440" rIns="0" bIns="73152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021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-1095375" y="38100"/>
            <a:ext cx="9048750" cy="5067300"/>
          </a:xfrm>
          <a:custGeom>
            <a:avLst/>
            <a:gdLst>
              <a:gd name="connsiteX0" fmla="*/ 3837045 w 5528627"/>
              <a:gd name="connsiteY0" fmla="*/ 1305893 h 3614250"/>
              <a:gd name="connsiteX1" fmla="*/ 4022893 w 5528627"/>
              <a:gd name="connsiteY1" fmla="*/ 1357939 h 3614250"/>
              <a:gd name="connsiteX2" fmla="*/ 4178834 w 5528627"/>
              <a:gd name="connsiteY2" fmla="*/ 1389659 h 3614250"/>
              <a:gd name="connsiteX3" fmla="*/ 4206273 w 5528627"/>
              <a:gd name="connsiteY3" fmla="*/ 1393790 h 3614250"/>
              <a:gd name="connsiteX4" fmla="*/ 4215460 w 5528627"/>
              <a:gd name="connsiteY4" fmla="*/ 1378216 h 3614250"/>
              <a:gd name="connsiteX5" fmla="*/ 4024836 w 5528627"/>
              <a:gd name="connsiteY5" fmla="*/ 1344213 h 3614250"/>
              <a:gd name="connsiteX6" fmla="*/ 3847344 w 5528627"/>
              <a:gd name="connsiteY6" fmla="*/ 1306692 h 3614250"/>
              <a:gd name="connsiteX7" fmla="*/ 2237937 w 5528627"/>
              <a:gd name="connsiteY7" fmla="*/ 1003 h 3614250"/>
              <a:gd name="connsiteX8" fmla="*/ 2657644 w 5528627"/>
              <a:gd name="connsiteY8" fmla="*/ 39017 h 3614250"/>
              <a:gd name="connsiteX9" fmla="*/ 3849407 w 5528627"/>
              <a:gd name="connsiteY9" fmla="*/ 238004 h 3614250"/>
              <a:gd name="connsiteX10" fmla="*/ 4301932 w 5528627"/>
              <a:gd name="connsiteY10" fmla="*/ 271793 h 3614250"/>
              <a:gd name="connsiteX11" fmla="*/ 4346839 w 5528627"/>
              <a:gd name="connsiteY11" fmla="*/ 467026 h 3614250"/>
              <a:gd name="connsiteX12" fmla="*/ 3662870 w 5528627"/>
              <a:gd name="connsiteY12" fmla="*/ 436990 h 3614250"/>
              <a:gd name="connsiteX13" fmla="*/ 2826909 w 5528627"/>
              <a:gd name="connsiteY13" fmla="*/ 294320 h 3614250"/>
              <a:gd name="connsiteX14" fmla="*/ 3662870 w 5528627"/>
              <a:gd name="connsiteY14" fmla="*/ 436990 h 3614250"/>
              <a:gd name="connsiteX15" fmla="*/ 4339930 w 5528627"/>
              <a:gd name="connsiteY15" fmla="*/ 530852 h 3614250"/>
              <a:gd name="connsiteX16" fmla="*/ 4336476 w 5528627"/>
              <a:gd name="connsiteY16" fmla="*/ 733592 h 3614250"/>
              <a:gd name="connsiteX17" fmla="*/ 4443562 w 5528627"/>
              <a:gd name="connsiteY17" fmla="*/ 733592 h 3614250"/>
              <a:gd name="connsiteX18" fmla="*/ 4521286 w 5528627"/>
              <a:gd name="connsiteY18" fmla="*/ 1162832 h 3614250"/>
              <a:gd name="connsiteX19" fmla="*/ 4519777 w 5528627"/>
              <a:gd name="connsiteY19" fmla="*/ 1167510 h 3614250"/>
              <a:gd name="connsiteX20" fmla="*/ 4544451 w 5528627"/>
              <a:gd name="connsiteY20" fmla="*/ 1171155 h 3614250"/>
              <a:gd name="connsiteX21" fmla="*/ 4839477 w 5528627"/>
              <a:gd name="connsiteY21" fmla="*/ 1243956 h 3614250"/>
              <a:gd name="connsiteX22" fmla="*/ 5292002 w 5528627"/>
              <a:gd name="connsiteY22" fmla="*/ 1277747 h 3614250"/>
              <a:gd name="connsiteX23" fmla="*/ 5336909 w 5528627"/>
              <a:gd name="connsiteY23" fmla="*/ 1472979 h 3614250"/>
              <a:gd name="connsiteX24" fmla="*/ 4652940 w 5528627"/>
              <a:gd name="connsiteY24" fmla="*/ 1442943 h 3614250"/>
              <a:gd name="connsiteX25" fmla="*/ 4416575 w 5528627"/>
              <a:gd name="connsiteY25" fmla="*/ 1408284 h 3614250"/>
              <a:gd name="connsiteX26" fmla="*/ 4415927 w 5528627"/>
              <a:gd name="connsiteY26" fmla="*/ 1409396 h 3614250"/>
              <a:gd name="connsiteX27" fmla="*/ 4412147 w 5528627"/>
              <a:gd name="connsiteY27" fmla="*/ 1407635 h 3614250"/>
              <a:gd name="connsiteX28" fmla="*/ 4233664 w 5528627"/>
              <a:gd name="connsiteY28" fmla="*/ 1381463 h 3614250"/>
              <a:gd name="connsiteX29" fmla="*/ 4224061 w 5528627"/>
              <a:gd name="connsiteY29" fmla="*/ 1379750 h 3614250"/>
              <a:gd name="connsiteX30" fmla="*/ 4216150 w 5528627"/>
              <a:gd name="connsiteY30" fmla="*/ 1395278 h 3614250"/>
              <a:gd name="connsiteX31" fmla="*/ 4335913 w 5528627"/>
              <a:gd name="connsiteY31" fmla="*/ 1413310 h 3614250"/>
              <a:gd name="connsiteX32" fmla="*/ 4652940 w 5528627"/>
              <a:gd name="connsiteY32" fmla="*/ 1442943 h 3614250"/>
              <a:gd name="connsiteX33" fmla="*/ 5330000 w 5528627"/>
              <a:gd name="connsiteY33" fmla="*/ 1536805 h 3614250"/>
              <a:gd name="connsiteX34" fmla="*/ 5326546 w 5528627"/>
              <a:gd name="connsiteY34" fmla="*/ 1739546 h 3614250"/>
              <a:gd name="connsiteX35" fmla="*/ 5433632 w 5528627"/>
              <a:gd name="connsiteY35" fmla="*/ 1739546 h 3614250"/>
              <a:gd name="connsiteX36" fmla="*/ 5468176 w 5528627"/>
              <a:gd name="connsiteY36" fmla="*/ 2302714 h 3614250"/>
              <a:gd name="connsiteX37" fmla="*/ 5405997 w 5528627"/>
              <a:gd name="connsiteY37" fmla="*/ 2415348 h 3614250"/>
              <a:gd name="connsiteX38" fmla="*/ 5357635 w 5528627"/>
              <a:gd name="connsiteY38" fmla="*/ 2392821 h 3614250"/>
              <a:gd name="connsiteX39" fmla="*/ 4632376 w 5528627"/>
              <a:gd name="connsiteY39" fmla="*/ 2296730 h 3614250"/>
              <a:gd name="connsiteX40" fmla="*/ 4620360 w 5528627"/>
              <a:gd name="connsiteY40" fmla="*/ 2295375 h 3614250"/>
              <a:gd name="connsiteX41" fmla="*/ 4621274 w 5528627"/>
              <a:gd name="connsiteY41" fmla="*/ 2314886 h 3614250"/>
              <a:gd name="connsiteX42" fmla="*/ 4709742 w 5528627"/>
              <a:gd name="connsiteY42" fmla="*/ 2325043 h 3614250"/>
              <a:gd name="connsiteX43" fmla="*/ 5354181 w 5528627"/>
              <a:gd name="connsiteY43" fmla="*/ 2494191 h 3614250"/>
              <a:gd name="connsiteX44" fmla="*/ 5153826 w 5528627"/>
              <a:gd name="connsiteY44" fmla="*/ 2636861 h 3614250"/>
              <a:gd name="connsiteX45" fmla="*/ 4871430 w 5528627"/>
              <a:gd name="connsiteY45" fmla="*/ 2597439 h 3614250"/>
              <a:gd name="connsiteX46" fmla="*/ 4608064 w 5528627"/>
              <a:gd name="connsiteY46" fmla="*/ 2570687 h 3614250"/>
              <a:gd name="connsiteX47" fmla="*/ 4591601 w 5528627"/>
              <a:gd name="connsiteY47" fmla="*/ 2598370 h 3614250"/>
              <a:gd name="connsiteX48" fmla="*/ 4451428 w 5528627"/>
              <a:gd name="connsiteY48" fmla="*/ 2614091 h 3614250"/>
              <a:gd name="connsiteX49" fmla="*/ 4451428 w 5528627"/>
              <a:gd name="connsiteY49" fmla="*/ 2745498 h 3614250"/>
              <a:gd name="connsiteX50" fmla="*/ 4555060 w 5528627"/>
              <a:gd name="connsiteY50" fmla="*/ 3507653 h 3614250"/>
              <a:gd name="connsiteX51" fmla="*/ 3435839 w 5528627"/>
              <a:gd name="connsiteY51" fmla="*/ 3575234 h 3614250"/>
              <a:gd name="connsiteX52" fmla="*/ 2596423 w 5528627"/>
              <a:gd name="connsiteY52" fmla="*/ 3575234 h 3614250"/>
              <a:gd name="connsiteX53" fmla="*/ 1404660 w 5528627"/>
              <a:gd name="connsiteY53" fmla="*/ 3376246 h 3614250"/>
              <a:gd name="connsiteX54" fmla="*/ 952135 w 5528627"/>
              <a:gd name="connsiteY54" fmla="*/ 3342457 h 3614250"/>
              <a:gd name="connsiteX55" fmla="*/ 907228 w 5528627"/>
              <a:gd name="connsiteY55" fmla="*/ 3147224 h 3614250"/>
              <a:gd name="connsiteX56" fmla="*/ 1591197 w 5528627"/>
              <a:gd name="connsiteY56" fmla="*/ 3177260 h 3614250"/>
              <a:gd name="connsiteX57" fmla="*/ 2427158 w 5528627"/>
              <a:gd name="connsiteY57" fmla="*/ 3319930 h 3614250"/>
              <a:gd name="connsiteX58" fmla="*/ 1591197 w 5528627"/>
              <a:gd name="connsiteY58" fmla="*/ 3177260 h 3614250"/>
              <a:gd name="connsiteX59" fmla="*/ 914137 w 5528627"/>
              <a:gd name="connsiteY59" fmla="*/ 3083399 h 3614250"/>
              <a:gd name="connsiteX60" fmla="*/ 917592 w 5528627"/>
              <a:gd name="connsiteY60" fmla="*/ 2880658 h 3614250"/>
              <a:gd name="connsiteX61" fmla="*/ 810506 w 5528627"/>
              <a:gd name="connsiteY61" fmla="*/ 2880658 h 3614250"/>
              <a:gd name="connsiteX62" fmla="*/ 715510 w 5528627"/>
              <a:gd name="connsiteY62" fmla="*/ 2597665 h 3614250"/>
              <a:gd name="connsiteX63" fmla="*/ 718974 w 5528627"/>
              <a:gd name="connsiteY63" fmla="*/ 2568338 h 3614250"/>
              <a:gd name="connsiteX64" fmla="*/ 655600 w 5528627"/>
              <a:gd name="connsiteY64" fmla="*/ 2569281 h 3614250"/>
              <a:gd name="connsiteX65" fmla="*/ 513970 w 5528627"/>
              <a:gd name="connsiteY65" fmla="*/ 2569281 h 3614250"/>
              <a:gd name="connsiteX66" fmla="*/ 95990 w 5528627"/>
              <a:gd name="connsiteY66" fmla="*/ 2437874 h 3614250"/>
              <a:gd name="connsiteX67" fmla="*/ 268709 w 5528627"/>
              <a:gd name="connsiteY67" fmla="*/ 2006112 h 3614250"/>
              <a:gd name="connsiteX68" fmla="*/ 268709 w 5528627"/>
              <a:gd name="connsiteY68" fmla="*/ 1874706 h 3614250"/>
              <a:gd name="connsiteX69" fmla="*/ 165077 w 5528627"/>
              <a:gd name="connsiteY69" fmla="*/ 1112550 h 3614250"/>
              <a:gd name="connsiteX70" fmla="*/ 556246 w 5528627"/>
              <a:gd name="connsiteY70" fmla="*/ 1049589 h 3614250"/>
              <a:gd name="connsiteX71" fmla="*/ 641064 w 5528627"/>
              <a:gd name="connsiteY71" fmla="*/ 1051867 h 3614250"/>
              <a:gd name="connsiteX72" fmla="*/ 662467 w 5528627"/>
              <a:gd name="connsiteY72" fmla="*/ 1015881 h 3614250"/>
              <a:gd name="connsiteX73" fmla="*/ 802639 w 5528627"/>
              <a:gd name="connsiteY73" fmla="*/ 1000159 h 3614250"/>
              <a:gd name="connsiteX74" fmla="*/ 802639 w 5528627"/>
              <a:gd name="connsiteY74" fmla="*/ 868753 h 3614250"/>
              <a:gd name="connsiteX75" fmla="*/ 699007 w 5528627"/>
              <a:gd name="connsiteY75" fmla="*/ 106597 h 3614250"/>
              <a:gd name="connsiteX76" fmla="*/ 1818228 w 5528627"/>
              <a:gd name="connsiteY76" fmla="*/ 39017 h 3614250"/>
              <a:gd name="connsiteX77" fmla="*/ 2237937 w 5528627"/>
              <a:gd name="connsiteY77" fmla="*/ 1003 h 361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528627" h="3614250">
                <a:moveTo>
                  <a:pt x="3837045" y="1305893"/>
                </a:moveTo>
                <a:lnTo>
                  <a:pt x="4022893" y="1357939"/>
                </a:lnTo>
                <a:cubicBezTo>
                  <a:pt x="4074668" y="1370039"/>
                  <a:pt x="4126656" y="1380521"/>
                  <a:pt x="4178834" y="1389659"/>
                </a:cubicBezTo>
                <a:lnTo>
                  <a:pt x="4206273" y="1393790"/>
                </a:lnTo>
                <a:lnTo>
                  <a:pt x="4215460" y="1378216"/>
                </a:lnTo>
                <a:lnTo>
                  <a:pt x="4024836" y="1344213"/>
                </a:lnTo>
                <a:lnTo>
                  <a:pt x="3847344" y="1306692"/>
                </a:lnTo>
                <a:close/>
                <a:moveTo>
                  <a:pt x="2237937" y="1003"/>
                </a:moveTo>
                <a:cubicBezTo>
                  <a:pt x="2377839" y="-3221"/>
                  <a:pt x="2517742" y="5227"/>
                  <a:pt x="2657644" y="39017"/>
                </a:cubicBezTo>
                <a:cubicBezTo>
                  <a:pt x="3044535" y="136633"/>
                  <a:pt x="3462516" y="106597"/>
                  <a:pt x="3849407" y="238004"/>
                </a:cubicBezTo>
                <a:cubicBezTo>
                  <a:pt x="3987583" y="271793"/>
                  <a:pt x="4232844" y="170423"/>
                  <a:pt x="4301932" y="271793"/>
                </a:cubicBezTo>
                <a:cubicBezTo>
                  <a:pt x="4353748" y="316846"/>
                  <a:pt x="4353748" y="388182"/>
                  <a:pt x="4346839" y="467026"/>
                </a:cubicBezTo>
                <a:cubicBezTo>
                  <a:pt x="4118849" y="455762"/>
                  <a:pt x="3887406" y="452008"/>
                  <a:pt x="3662870" y="436990"/>
                </a:cubicBezTo>
                <a:cubicBezTo>
                  <a:pt x="3383065" y="399445"/>
                  <a:pt x="3103260" y="358146"/>
                  <a:pt x="2826909" y="294320"/>
                </a:cubicBezTo>
                <a:cubicBezTo>
                  <a:pt x="3099806" y="384427"/>
                  <a:pt x="3379611" y="418217"/>
                  <a:pt x="3662870" y="436990"/>
                </a:cubicBezTo>
                <a:cubicBezTo>
                  <a:pt x="3887406" y="467026"/>
                  <a:pt x="4115395" y="497061"/>
                  <a:pt x="4339930" y="530852"/>
                </a:cubicBezTo>
                <a:cubicBezTo>
                  <a:pt x="4333021" y="598431"/>
                  <a:pt x="4322658" y="669767"/>
                  <a:pt x="4336476" y="733592"/>
                </a:cubicBezTo>
                <a:cubicBezTo>
                  <a:pt x="4336476" y="733592"/>
                  <a:pt x="4409018" y="733592"/>
                  <a:pt x="4443562" y="733592"/>
                </a:cubicBezTo>
                <a:cubicBezTo>
                  <a:pt x="4547193" y="860305"/>
                  <a:pt x="4553670" y="1020809"/>
                  <a:pt x="4521286" y="1162832"/>
                </a:cubicBezTo>
                <a:lnTo>
                  <a:pt x="4519777" y="1167510"/>
                </a:lnTo>
                <a:lnTo>
                  <a:pt x="4544451" y="1171155"/>
                </a:lnTo>
                <a:cubicBezTo>
                  <a:pt x="4644089" y="1188343"/>
                  <a:pt x="4742755" y="1211105"/>
                  <a:pt x="4839477" y="1243956"/>
                </a:cubicBezTo>
                <a:cubicBezTo>
                  <a:pt x="4977653" y="1277747"/>
                  <a:pt x="5222914" y="1176376"/>
                  <a:pt x="5292002" y="1277747"/>
                </a:cubicBezTo>
                <a:cubicBezTo>
                  <a:pt x="5343818" y="1322800"/>
                  <a:pt x="5343818" y="1394135"/>
                  <a:pt x="5336909" y="1472979"/>
                </a:cubicBezTo>
                <a:cubicBezTo>
                  <a:pt x="5108919" y="1461715"/>
                  <a:pt x="4877476" y="1457961"/>
                  <a:pt x="4652940" y="1442943"/>
                </a:cubicBezTo>
                <a:lnTo>
                  <a:pt x="4416575" y="1408284"/>
                </a:lnTo>
                <a:lnTo>
                  <a:pt x="4415927" y="1409396"/>
                </a:lnTo>
                <a:lnTo>
                  <a:pt x="4412147" y="1407635"/>
                </a:lnTo>
                <a:lnTo>
                  <a:pt x="4233664" y="1381463"/>
                </a:lnTo>
                <a:lnTo>
                  <a:pt x="4224061" y="1379750"/>
                </a:lnTo>
                <a:lnTo>
                  <a:pt x="4216150" y="1395278"/>
                </a:lnTo>
                <a:lnTo>
                  <a:pt x="4335913" y="1413310"/>
                </a:lnTo>
                <a:cubicBezTo>
                  <a:pt x="4440982" y="1426752"/>
                  <a:pt x="4546718" y="1435903"/>
                  <a:pt x="4652940" y="1442943"/>
                </a:cubicBezTo>
                <a:cubicBezTo>
                  <a:pt x="4877476" y="1472979"/>
                  <a:pt x="5105465" y="1503014"/>
                  <a:pt x="5330000" y="1536805"/>
                </a:cubicBezTo>
                <a:cubicBezTo>
                  <a:pt x="5323091" y="1604384"/>
                  <a:pt x="5312728" y="1675720"/>
                  <a:pt x="5326546" y="1739546"/>
                </a:cubicBezTo>
                <a:cubicBezTo>
                  <a:pt x="5326546" y="1739546"/>
                  <a:pt x="5399088" y="1739546"/>
                  <a:pt x="5433632" y="1739546"/>
                </a:cubicBezTo>
                <a:cubicBezTo>
                  <a:pt x="5571807" y="1908496"/>
                  <a:pt x="5537263" y="2137518"/>
                  <a:pt x="5468176" y="2302714"/>
                </a:cubicBezTo>
                <a:cubicBezTo>
                  <a:pt x="5450904" y="2336504"/>
                  <a:pt x="5430177" y="2377803"/>
                  <a:pt x="5405997" y="2415348"/>
                </a:cubicBezTo>
                <a:cubicBezTo>
                  <a:pt x="5392179" y="2407839"/>
                  <a:pt x="5374907" y="2400330"/>
                  <a:pt x="5357635" y="2392821"/>
                </a:cubicBezTo>
                <a:cubicBezTo>
                  <a:pt x="5119283" y="2319609"/>
                  <a:pt x="4882873" y="2320313"/>
                  <a:pt x="4632376" y="2296730"/>
                </a:cubicBezTo>
                <a:lnTo>
                  <a:pt x="4620360" y="2295375"/>
                </a:lnTo>
                <a:lnTo>
                  <a:pt x="4621274" y="2314886"/>
                </a:lnTo>
                <a:lnTo>
                  <a:pt x="4709742" y="2325043"/>
                </a:lnTo>
                <a:cubicBezTo>
                  <a:pt x="4929292" y="2357799"/>
                  <a:pt x="5145623" y="2408308"/>
                  <a:pt x="5354181" y="2494191"/>
                </a:cubicBezTo>
                <a:cubicBezTo>
                  <a:pt x="5298911" y="2573035"/>
                  <a:pt x="5229823" y="2636861"/>
                  <a:pt x="5153826" y="2636861"/>
                </a:cubicBezTo>
                <a:cubicBezTo>
                  <a:pt x="5058831" y="2621843"/>
                  <a:pt x="4964699" y="2608703"/>
                  <a:pt x="4871430" y="2597439"/>
                </a:cubicBezTo>
                <a:lnTo>
                  <a:pt x="4608064" y="2570687"/>
                </a:lnTo>
                <a:lnTo>
                  <a:pt x="4591601" y="2598370"/>
                </a:lnTo>
                <a:cubicBezTo>
                  <a:pt x="4564991" y="2622774"/>
                  <a:pt x="4521380" y="2630987"/>
                  <a:pt x="4451428" y="2614091"/>
                </a:cubicBezTo>
                <a:cubicBezTo>
                  <a:pt x="4451428" y="2647882"/>
                  <a:pt x="4451428" y="2711708"/>
                  <a:pt x="4451428" y="2745498"/>
                </a:cubicBezTo>
                <a:cubicBezTo>
                  <a:pt x="4731234" y="2910694"/>
                  <a:pt x="4834865" y="3376246"/>
                  <a:pt x="4555060" y="3507653"/>
                </a:cubicBezTo>
                <a:cubicBezTo>
                  <a:pt x="4240711" y="3642813"/>
                  <a:pt x="3819276" y="3507653"/>
                  <a:pt x="3435839" y="3575234"/>
                </a:cubicBezTo>
                <a:cubicBezTo>
                  <a:pt x="3156034" y="3609023"/>
                  <a:pt x="2876228" y="3642813"/>
                  <a:pt x="2596423" y="3575234"/>
                </a:cubicBezTo>
                <a:cubicBezTo>
                  <a:pt x="2209532" y="3477617"/>
                  <a:pt x="1791551" y="3507653"/>
                  <a:pt x="1404660" y="3376246"/>
                </a:cubicBezTo>
                <a:cubicBezTo>
                  <a:pt x="1266484" y="3342457"/>
                  <a:pt x="1021223" y="3443827"/>
                  <a:pt x="952135" y="3342457"/>
                </a:cubicBezTo>
                <a:cubicBezTo>
                  <a:pt x="900320" y="3297404"/>
                  <a:pt x="900320" y="3226068"/>
                  <a:pt x="907228" y="3147224"/>
                </a:cubicBezTo>
                <a:cubicBezTo>
                  <a:pt x="1135218" y="3158489"/>
                  <a:pt x="1366661" y="3162242"/>
                  <a:pt x="1591197" y="3177260"/>
                </a:cubicBezTo>
                <a:cubicBezTo>
                  <a:pt x="1871002" y="3214805"/>
                  <a:pt x="2150807" y="3256104"/>
                  <a:pt x="2427158" y="3319930"/>
                </a:cubicBezTo>
                <a:cubicBezTo>
                  <a:pt x="2154262" y="3229823"/>
                  <a:pt x="1874456" y="3196033"/>
                  <a:pt x="1591197" y="3177260"/>
                </a:cubicBezTo>
                <a:cubicBezTo>
                  <a:pt x="1366661" y="3147224"/>
                  <a:pt x="1138672" y="3117189"/>
                  <a:pt x="914137" y="3083399"/>
                </a:cubicBezTo>
                <a:cubicBezTo>
                  <a:pt x="921046" y="3015819"/>
                  <a:pt x="931409" y="2944484"/>
                  <a:pt x="917592" y="2880658"/>
                </a:cubicBezTo>
                <a:cubicBezTo>
                  <a:pt x="917592" y="2880658"/>
                  <a:pt x="845049" y="2880658"/>
                  <a:pt x="810506" y="2880658"/>
                </a:cubicBezTo>
                <a:cubicBezTo>
                  <a:pt x="741418" y="2796183"/>
                  <a:pt x="715510" y="2696690"/>
                  <a:pt x="715510" y="2597665"/>
                </a:cubicBezTo>
                <a:lnTo>
                  <a:pt x="718974" y="2568338"/>
                </a:lnTo>
                <a:lnTo>
                  <a:pt x="655600" y="2569281"/>
                </a:lnTo>
                <a:cubicBezTo>
                  <a:pt x="621056" y="2569281"/>
                  <a:pt x="548514" y="2569281"/>
                  <a:pt x="513970" y="2569281"/>
                </a:cubicBezTo>
                <a:cubicBezTo>
                  <a:pt x="375795" y="2471665"/>
                  <a:pt x="234165" y="2437874"/>
                  <a:pt x="95990" y="2437874"/>
                </a:cubicBezTo>
                <a:cubicBezTo>
                  <a:pt x="130534" y="2272678"/>
                  <a:pt x="-11096" y="1938532"/>
                  <a:pt x="268709" y="2006112"/>
                </a:cubicBezTo>
                <a:cubicBezTo>
                  <a:pt x="268709" y="1972321"/>
                  <a:pt x="268709" y="1908496"/>
                  <a:pt x="268709" y="1874706"/>
                </a:cubicBezTo>
                <a:cubicBezTo>
                  <a:pt x="-11096" y="1709510"/>
                  <a:pt x="-114728" y="1243956"/>
                  <a:pt x="165077" y="1112550"/>
                </a:cubicBezTo>
                <a:cubicBezTo>
                  <a:pt x="282958" y="1061865"/>
                  <a:pt x="415898" y="1049194"/>
                  <a:pt x="556246" y="1049589"/>
                </a:cubicBezTo>
                <a:lnTo>
                  <a:pt x="641064" y="1051867"/>
                </a:lnTo>
                <a:lnTo>
                  <a:pt x="662467" y="1015881"/>
                </a:lnTo>
                <a:cubicBezTo>
                  <a:pt x="689076" y="991477"/>
                  <a:pt x="732688" y="983263"/>
                  <a:pt x="802639" y="1000159"/>
                </a:cubicBezTo>
                <a:cubicBezTo>
                  <a:pt x="802639" y="966368"/>
                  <a:pt x="802639" y="902542"/>
                  <a:pt x="802639" y="868753"/>
                </a:cubicBezTo>
                <a:cubicBezTo>
                  <a:pt x="522834" y="703556"/>
                  <a:pt x="419202" y="238004"/>
                  <a:pt x="699007" y="106597"/>
                </a:cubicBezTo>
                <a:cubicBezTo>
                  <a:pt x="1013357" y="-28563"/>
                  <a:pt x="1434792" y="106597"/>
                  <a:pt x="1818228" y="39017"/>
                </a:cubicBezTo>
                <a:cubicBezTo>
                  <a:pt x="1958131" y="22122"/>
                  <a:pt x="2098034" y="5227"/>
                  <a:pt x="2237937" y="1003"/>
                </a:cubicBezTo>
                <a:close/>
              </a:path>
            </a:pathLst>
          </a:custGeom>
          <a:solidFill>
            <a:schemeClr val="tx2">
              <a:lumMod val="25000"/>
              <a:lumOff val="75000"/>
            </a:schemeClr>
          </a:solidFill>
          <a:ln w="19050">
            <a:noFill/>
          </a:ln>
        </p:spPr>
        <p:txBody>
          <a:bodyPr wrap="square" lIns="0" tIns="91440" rIns="0" bIns="365760" anchor="b">
            <a:noAutofit/>
          </a:bodyPr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52400" y="2693188"/>
            <a:ext cx="2091012" cy="2090472"/>
          </a:xfrm>
          <a:custGeom>
            <a:avLst/>
            <a:gdLst>
              <a:gd name="connsiteX0" fmla="*/ 1344959 w 2689918"/>
              <a:gd name="connsiteY0" fmla="*/ 0 h 2685030"/>
              <a:gd name="connsiteX1" fmla="*/ 2689918 w 2689918"/>
              <a:gd name="connsiteY1" fmla="*/ 1342515 h 2685030"/>
              <a:gd name="connsiteX2" fmla="*/ 1344959 w 2689918"/>
              <a:gd name="connsiteY2" fmla="*/ 2685030 h 2685030"/>
              <a:gd name="connsiteX3" fmla="*/ 0 w 2689918"/>
              <a:gd name="connsiteY3" fmla="*/ 1342515 h 2685030"/>
              <a:gd name="connsiteX4" fmla="*/ 1344959 w 2689918"/>
              <a:gd name="connsiteY4" fmla="*/ 0 h 26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918" h="2685030">
                <a:moveTo>
                  <a:pt x="1344959" y="0"/>
                </a:moveTo>
                <a:cubicBezTo>
                  <a:pt x="2087759" y="0"/>
                  <a:pt x="2689918" y="601064"/>
                  <a:pt x="2689918" y="1342515"/>
                </a:cubicBezTo>
                <a:cubicBezTo>
                  <a:pt x="2689918" y="2083966"/>
                  <a:pt x="2087759" y="2685030"/>
                  <a:pt x="1344959" y="2685030"/>
                </a:cubicBezTo>
                <a:cubicBezTo>
                  <a:pt x="602159" y="2685030"/>
                  <a:pt x="0" y="2083966"/>
                  <a:pt x="0" y="1342515"/>
                </a:cubicBezTo>
                <a:cubicBezTo>
                  <a:pt x="0" y="601064"/>
                  <a:pt x="602159" y="0"/>
                  <a:pt x="1344959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52400">
            <a:solidFill>
              <a:schemeClr val="bg1">
                <a:alpha val="60000"/>
              </a:schemeClr>
            </a:solidFill>
          </a:ln>
        </p:spPr>
        <p:txBody>
          <a:bodyPr wrap="square" lIns="0" tIns="91440" rIns="0" bIns="73152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839707" y="885496"/>
            <a:ext cx="1529510" cy="1533248"/>
          </a:xfrm>
          <a:custGeom>
            <a:avLst/>
            <a:gdLst>
              <a:gd name="connsiteX0" fmla="*/ 1344959 w 2689918"/>
              <a:gd name="connsiteY0" fmla="*/ 0 h 2685030"/>
              <a:gd name="connsiteX1" fmla="*/ 2689918 w 2689918"/>
              <a:gd name="connsiteY1" fmla="*/ 1342515 h 2685030"/>
              <a:gd name="connsiteX2" fmla="*/ 1344959 w 2689918"/>
              <a:gd name="connsiteY2" fmla="*/ 2685030 h 2685030"/>
              <a:gd name="connsiteX3" fmla="*/ 0 w 2689918"/>
              <a:gd name="connsiteY3" fmla="*/ 1342515 h 2685030"/>
              <a:gd name="connsiteX4" fmla="*/ 1344959 w 2689918"/>
              <a:gd name="connsiteY4" fmla="*/ 0 h 26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918" h="2685030">
                <a:moveTo>
                  <a:pt x="1344959" y="0"/>
                </a:moveTo>
                <a:cubicBezTo>
                  <a:pt x="2087759" y="0"/>
                  <a:pt x="2689918" y="601064"/>
                  <a:pt x="2689918" y="1342515"/>
                </a:cubicBezTo>
                <a:cubicBezTo>
                  <a:pt x="2689918" y="2083966"/>
                  <a:pt x="2087759" y="2685030"/>
                  <a:pt x="1344959" y="2685030"/>
                </a:cubicBezTo>
                <a:cubicBezTo>
                  <a:pt x="602159" y="2685030"/>
                  <a:pt x="0" y="2083966"/>
                  <a:pt x="0" y="1342515"/>
                </a:cubicBezTo>
                <a:cubicBezTo>
                  <a:pt x="0" y="601064"/>
                  <a:pt x="602159" y="0"/>
                  <a:pt x="1344959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52400">
            <a:solidFill>
              <a:schemeClr val="bg1">
                <a:alpha val="60000"/>
              </a:schemeClr>
            </a:solidFill>
          </a:ln>
        </p:spPr>
        <p:txBody>
          <a:bodyPr wrap="square" lIns="0" tIns="91440" rIns="0" bIns="73152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2514600" y="235435"/>
            <a:ext cx="1301084" cy="1300124"/>
          </a:xfrm>
          <a:custGeom>
            <a:avLst/>
            <a:gdLst>
              <a:gd name="connsiteX0" fmla="*/ 1344959 w 2689918"/>
              <a:gd name="connsiteY0" fmla="*/ 0 h 2685030"/>
              <a:gd name="connsiteX1" fmla="*/ 2689918 w 2689918"/>
              <a:gd name="connsiteY1" fmla="*/ 1342515 h 2685030"/>
              <a:gd name="connsiteX2" fmla="*/ 1344959 w 2689918"/>
              <a:gd name="connsiteY2" fmla="*/ 2685030 h 2685030"/>
              <a:gd name="connsiteX3" fmla="*/ 0 w 2689918"/>
              <a:gd name="connsiteY3" fmla="*/ 1342515 h 2685030"/>
              <a:gd name="connsiteX4" fmla="*/ 1344959 w 2689918"/>
              <a:gd name="connsiteY4" fmla="*/ 0 h 26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918" h="2685030">
                <a:moveTo>
                  <a:pt x="1344959" y="0"/>
                </a:moveTo>
                <a:cubicBezTo>
                  <a:pt x="2087759" y="0"/>
                  <a:pt x="2689918" y="601064"/>
                  <a:pt x="2689918" y="1342515"/>
                </a:cubicBezTo>
                <a:cubicBezTo>
                  <a:pt x="2689918" y="2083966"/>
                  <a:pt x="2087759" y="2685030"/>
                  <a:pt x="1344959" y="2685030"/>
                </a:cubicBezTo>
                <a:cubicBezTo>
                  <a:pt x="602159" y="2685030"/>
                  <a:pt x="0" y="2083966"/>
                  <a:pt x="0" y="1342515"/>
                </a:cubicBezTo>
                <a:cubicBezTo>
                  <a:pt x="0" y="601064"/>
                  <a:pt x="602159" y="0"/>
                  <a:pt x="1344959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52400">
            <a:solidFill>
              <a:schemeClr val="bg1">
                <a:alpha val="60000"/>
              </a:schemeClr>
            </a:solidFill>
          </a:ln>
        </p:spPr>
        <p:txBody>
          <a:bodyPr wrap="square" lIns="0" tIns="91440" rIns="0" bIns="73152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6967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6858000" cy="4781550"/>
          </a:xfrm>
          <a:custGeom>
            <a:avLst/>
            <a:gdLst>
              <a:gd name="connsiteX0" fmla="*/ 0 w 9144000"/>
              <a:gd name="connsiteY0" fmla="*/ 0 h 3867150"/>
              <a:gd name="connsiteX1" fmla="*/ 245800 w 9144000"/>
              <a:gd name="connsiteY1" fmla="*/ 0 h 3867150"/>
              <a:gd name="connsiteX2" fmla="*/ 9144000 w 9144000"/>
              <a:gd name="connsiteY2" fmla="*/ 0 h 3867150"/>
              <a:gd name="connsiteX3" fmla="*/ 9144000 w 9144000"/>
              <a:gd name="connsiteY3" fmla="*/ 534267 h 3867150"/>
              <a:gd name="connsiteX4" fmla="*/ 9144000 w 9144000"/>
              <a:gd name="connsiteY4" fmla="*/ 871354 h 3867150"/>
              <a:gd name="connsiteX5" fmla="*/ 9144000 w 9144000"/>
              <a:gd name="connsiteY5" fmla="*/ 2259411 h 3867150"/>
              <a:gd name="connsiteX6" fmla="*/ 9144000 w 9144000"/>
              <a:gd name="connsiteY6" fmla="*/ 2545391 h 3867150"/>
              <a:gd name="connsiteX7" fmla="*/ 9144000 w 9144000"/>
              <a:gd name="connsiteY7" fmla="*/ 3181350 h 3867150"/>
              <a:gd name="connsiteX8" fmla="*/ 9144000 w 9144000"/>
              <a:gd name="connsiteY8" fmla="*/ 3230542 h 3867150"/>
              <a:gd name="connsiteX9" fmla="*/ 9049223 w 9144000"/>
              <a:gd name="connsiteY9" fmla="*/ 3280437 h 3867150"/>
              <a:gd name="connsiteX10" fmla="*/ 8926732 w 9144000"/>
              <a:gd name="connsiteY10" fmla="*/ 3314999 h 3867150"/>
              <a:gd name="connsiteX11" fmla="*/ 8112972 w 9144000"/>
              <a:gd name="connsiteY11" fmla="*/ 3416667 h 3867150"/>
              <a:gd name="connsiteX12" fmla="*/ 8086089 w 9144000"/>
              <a:gd name="connsiteY12" fmla="*/ 3418739 h 3867150"/>
              <a:gd name="connsiteX13" fmla="*/ 8063675 w 9144000"/>
              <a:gd name="connsiteY13" fmla="*/ 3429331 h 3867150"/>
              <a:gd name="connsiteX14" fmla="*/ 7857148 w 9144000"/>
              <a:gd name="connsiteY14" fmla="*/ 3505889 h 3867150"/>
              <a:gd name="connsiteX15" fmla="*/ 7836836 w 9144000"/>
              <a:gd name="connsiteY15" fmla="*/ 3751857 h 3867150"/>
              <a:gd name="connsiteX16" fmla="*/ 7458290 w 9144000"/>
              <a:gd name="connsiteY16" fmla="*/ 3763952 h 3867150"/>
              <a:gd name="connsiteX17" fmla="*/ 6778315 w 9144000"/>
              <a:gd name="connsiteY17" fmla="*/ 3792105 h 3867150"/>
              <a:gd name="connsiteX18" fmla="*/ 6482072 w 9144000"/>
              <a:gd name="connsiteY18" fmla="*/ 3745360 h 3867150"/>
              <a:gd name="connsiteX19" fmla="*/ 6414960 w 9144000"/>
              <a:gd name="connsiteY19" fmla="*/ 3678847 h 3867150"/>
              <a:gd name="connsiteX20" fmla="*/ 6409773 w 9144000"/>
              <a:gd name="connsiteY20" fmla="*/ 3741648 h 3867150"/>
              <a:gd name="connsiteX21" fmla="*/ 6113533 w 9144000"/>
              <a:gd name="connsiteY21" fmla="*/ 3694903 h 3867150"/>
              <a:gd name="connsiteX22" fmla="*/ 6108347 w 9144000"/>
              <a:gd name="connsiteY22" fmla="*/ 3757704 h 3867150"/>
              <a:gd name="connsiteX23" fmla="*/ 5657867 w 9144000"/>
              <a:gd name="connsiteY23" fmla="*/ 3703040 h 3867150"/>
              <a:gd name="connsiteX24" fmla="*/ 5652681 w 9144000"/>
              <a:gd name="connsiteY24" fmla="*/ 3765840 h 3867150"/>
              <a:gd name="connsiteX25" fmla="*/ 5500672 w 9144000"/>
              <a:gd name="connsiteY25" fmla="*/ 3789568 h 3867150"/>
              <a:gd name="connsiteX26" fmla="*/ 5495917 w 9144000"/>
              <a:gd name="connsiteY26" fmla="*/ 3847135 h 3867150"/>
              <a:gd name="connsiteX27" fmla="*/ 5271606 w 9144000"/>
              <a:gd name="connsiteY27" fmla="*/ 3867150 h 3867150"/>
              <a:gd name="connsiteX28" fmla="*/ 5276359 w 9144000"/>
              <a:gd name="connsiteY28" fmla="*/ 3809584 h 3867150"/>
              <a:gd name="connsiteX29" fmla="*/ 4519699 w 9144000"/>
              <a:gd name="connsiteY29" fmla="*/ 3828542 h 3867150"/>
              <a:gd name="connsiteX30" fmla="*/ 2495332 w 9144000"/>
              <a:gd name="connsiteY30" fmla="*/ 3724596 h 3867150"/>
              <a:gd name="connsiteX31" fmla="*/ 2432975 w 9144000"/>
              <a:gd name="connsiteY31" fmla="*/ 3600517 h 3867150"/>
              <a:gd name="connsiteX32" fmla="*/ 2206437 w 9144000"/>
              <a:gd name="connsiteY32" fmla="*/ 3588884 h 3867150"/>
              <a:gd name="connsiteX33" fmla="*/ 1987681 w 9144000"/>
              <a:gd name="connsiteY33" fmla="*/ 3483052 h 3867150"/>
              <a:gd name="connsiteX34" fmla="*/ 197330 w 9144000"/>
              <a:gd name="connsiteY34" fmla="*/ 3322144 h 3867150"/>
              <a:gd name="connsiteX35" fmla="*/ 0 w 9144000"/>
              <a:gd name="connsiteY35" fmla="*/ 3314509 h 3867150"/>
              <a:gd name="connsiteX36" fmla="*/ 0 w 9144000"/>
              <a:gd name="connsiteY36" fmla="*/ 3181350 h 3867150"/>
              <a:gd name="connsiteX37" fmla="*/ 0 w 9144000"/>
              <a:gd name="connsiteY37" fmla="*/ 3122054 h 3867150"/>
              <a:gd name="connsiteX38" fmla="*/ 0 w 9144000"/>
              <a:gd name="connsiteY38" fmla="*/ 2844106 h 3867150"/>
              <a:gd name="connsiteX39" fmla="*/ 0 w 9144000"/>
              <a:gd name="connsiteY39" fmla="*/ 2680394 h 3867150"/>
              <a:gd name="connsiteX40" fmla="*/ 0 w 9144000"/>
              <a:gd name="connsiteY40" fmla="*/ 2613898 h 3867150"/>
              <a:gd name="connsiteX41" fmla="*/ 0 w 9144000"/>
              <a:gd name="connsiteY41" fmla="*/ 2399690 h 3867150"/>
              <a:gd name="connsiteX42" fmla="*/ 0 w 9144000"/>
              <a:gd name="connsiteY42" fmla="*/ 2235282 h 3867150"/>
              <a:gd name="connsiteX43" fmla="*/ 0 w 9144000"/>
              <a:gd name="connsiteY43" fmla="*/ 2190995 h 3867150"/>
              <a:gd name="connsiteX44" fmla="*/ 0 w 9144000"/>
              <a:gd name="connsiteY44" fmla="*/ 2173355 h 3867150"/>
              <a:gd name="connsiteX45" fmla="*/ 0 w 9144000"/>
              <a:gd name="connsiteY45" fmla="*/ 1774491 h 3867150"/>
              <a:gd name="connsiteX46" fmla="*/ 0 w 9144000"/>
              <a:gd name="connsiteY46" fmla="*/ 1579787 h 3867150"/>
              <a:gd name="connsiteX47" fmla="*/ 0 w 9144000"/>
              <a:gd name="connsiteY47" fmla="*/ 1443604 h 3867150"/>
              <a:gd name="connsiteX48" fmla="*/ 0 w 9144000"/>
              <a:gd name="connsiteY48" fmla="*/ 1323495 h 3867150"/>
              <a:gd name="connsiteX49" fmla="*/ 0 w 9144000"/>
              <a:gd name="connsiteY49" fmla="*/ 1102917 h 3867150"/>
              <a:gd name="connsiteX50" fmla="*/ 0 w 9144000"/>
              <a:gd name="connsiteY50" fmla="*/ 1097455 h 3867150"/>
              <a:gd name="connsiteX51" fmla="*/ 0 w 9144000"/>
              <a:gd name="connsiteY51" fmla="*/ 966770 h 3867150"/>
              <a:gd name="connsiteX52" fmla="*/ 0 w 9144000"/>
              <a:gd name="connsiteY52" fmla="*/ 746102 h 3867150"/>
              <a:gd name="connsiteX53" fmla="*/ 0 w 9144000"/>
              <a:gd name="connsiteY53" fmla="*/ 609696 h 3867150"/>
              <a:gd name="connsiteX54" fmla="*/ 0 w 9144000"/>
              <a:gd name="connsiteY54" fmla="*/ 470471 h 3867150"/>
              <a:gd name="connsiteX55" fmla="*/ 0 w 9144000"/>
              <a:gd name="connsiteY55" fmla="*/ 454303 h 3867150"/>
              <a:gd name="connsiteX56" fmla="*/ 0 w 9144000"/>
              <a:gd name="connsiteY56" fmla="*/ 138796 h 3867150"/>
              <a:gd name="connsiteX57" fmla="*/ 0 w 9144000"/>
              <a:gd name="connsiteY57" fmla="*/ 1032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9144000" h="3867150">
                <a:moveTo>
                  <a:pt x="0" y="0"/>
                </a:moveTo>
                <a:lnTo>
                  <a:pt x="245800" y="0"/>
                </a:lnTo>
                <a:lnTo>
                  <a:pt x="9144000" y="0"/>
                </a:lnTo>
                <a:lnTo>
                  <a:pt x="9144000" y="534267"/>
                </a:lnTo>
                <a:lnTo>
                  <a:pt x="9144000" y="871354"/>
                </a:lnTo>
                <a:lnTo>
                  <a:pt x="9144000" y="2259411"/>
                </a:lnTo>
                <a:lnTo>
                  <a:pt x="9144000" y="2545391"/>
                </a:lnTo>
                <a:lnTo>
                  <a:pt x="9144000" y="3181350"/>
                </a:lnTo>
                <a:lnTo>
                  <a:pt x="9144000" y="3230542"/>
                </a:lnTo>
                <a:lnTo>
                  <a:pt x="9049223" y="3280437"/>
                </a:lnTo>
                <a:cubicBezTo>
                  <a:pt x="9010423" y="3296321"/>
                  <a:pt x="8969528" y="3308319"/>
                  <a:pt x="8926732" y="3314999"/>
                </a:cubicBezTo>
                <a:cubicBezTo>
                  <a:pt x="8674066" y="3354868"/>
                  <a:pt x="8397091" y="3390942"/>
                  <a:pt x="8112972" y="3416667"/>
                </a:cubicBezTo>
                <a:lnTo>
                  <a:pt x="8086089" y="3418739"/>
                </a:lnTo>
                <a:lnTo>
                  <a:pt x="8063675" y="3429331"/>
                </a:lnTo>
                <a:cubicBezTo>
                  <a:pt x="7986410" y="3464118"/>
                  <a:pt x="7914639" y="3491104"/>
                  <a:pt x="7857148" y="3505889"/>
                </a:cubicBezTo>
                <a:cubicBezTo>
                  <a:pt x="7702544" y="3561018"/>
                  <a:pt x="7844183" y="3662890"/>
                  <a:pt x="7836836" y="3751857"/>
                </a:cubicBezTo>
                <a:cubicBezTo>
                  <a:pt x="7690012" y="3712785"/>
                  <a:pt x="7609935" y="3803273"/>
                  <a:pt x="7458290" y="3763952"/>
                </a:cubicBezTo>
                <a:cubicBezTo>
                  <a:pt x="7455697" y="3795353"/>
                  <a:pt x="7004851" y="3803737"/>
                  <a:pt x="6778315" y="3792105"/>
                </a:cubicBezTo>
                <a:cubicBezTo>
                  <a:pt x="6778315" y="3792105"/>
                  <a:pt x="6708609" y="3756993"/>
                  <a:pt x="6482072" y="3745360"/>
                </a:cubicBezTo>
                <a:cubicBezTo>
                  <a:pt x="6409773" y="3741648"/>
                  <a:pt x="6412367" y="3710247"/>
                  <a:pt x="6414960" y="3678847"/>
                </a:cubicBezTo>
                <a:cubicBezTo>
                  <a:pt x="6412367" y="3710247"/>
                  <a:pt x="6412367" y="3710247"/>
                  <a:pt x="6409773" y="3741648"/>
                </a:cubicBezTo>
                <a:cubicBezTo>
                  <a:pt x="6337843" y="3674888"/>
                  <a:pt x="6183237" y="3730017"/>
                  <a:pt x="6113533" y="3694903"/>
                </a:cubicBezTo>
                <a:cubicBezTo>
                  <a:pt x="6110938" y="3726304"/>
                  <a:pt x="6110938" y="3726304"/>
                  <a:pt x="6108347" y="3757704"/>
                </a:cubicBezTo>
                <a:cubicBezTo>
                  <a:pt x="5959295" y="3686984"/>
                  <a:pt x="5804691" y="3742112"/>
                  <a:pt x="5657867" y="3703040"/>
                </a:cubicBezTo>
                <a:cubicBezTo>
                  <a:pt x="5655274" y="3734440"/>
                  <a:pt x="5655274" y="3734440"/>
                  <a:pt x="5652681" y="3765840"/>
                </a:cubicBezTo>
                <a:cubicBezTo>
                  <a:pt x="5580381" y="3762128"/>
                  <a:pt x="5503264" y="3758167"/>
                  <a:pt x="5500672" y="3789568"/>
                </a:cubicBezTo>
                <a:cubicBezTo>
                  <a:pt x="5498077" y="3820969"/>
                  <a:pt x="5498077" y="3820969"/>
                  <a:pt x="5495917" y="3847135"/>
                </a:cubicBezTo>
                <a:cubicBezTo>
                  <a:pt x="5421024" y="3874822"/>
                  <a:pt x="5276359" y="3809584"/>
                  <a:pt x="5271606" y="3867150"/>
                </a:cubicBezTo>
                <a:cubicBezTo>
                  <a:pt x="5274199" y="3835750"/>
                  <a:pt x="5274199" y="3835750"/>
                  <a:pt x="5276359" y="3809584"/>
                </a:cubicBezTo>
                <a:cubicBezTo>
                  <a:pt x="4972706" y="3793992"/>
                  <a:pt x="4748828" y="3808774"/>
                  <a:pt x="4519699" y="3828542"/>
                </a:cubicBezTo>
                <a:cubicBezTo>
                  <a:pt x="3911656" y="3923454"/>
                  <a:pt x="3164936" y="3822045"/>
                  <a:pt x="2495332" y="3724596"/>
                </a:cubicBezTo>
                <a:cubicBezTo>
                  <a:pt x="2423035" y="3720884"/>
                  <a:pt x="2350670" y="3659358"/>
                  <a:pt x="2432975" y="3600517"/>
                </a:cubicBezTo>
                <a:cubicBezTo>
                  <a:pt x="2355856" y="3596557"/>
                  <a:pt x="2283557" y="3592845"/>
                  <a:pt x="2206437" y="3588884"/>
                </a:cubicBezTo>
                <a:cubicBezTo>
                  <a:pt x="2057021" y="3581213"/>
                  <a:pt x="2141918" y="3490971"/>
                  <a:pt x="1987681" y="3483052"/>
                </a:cubicBezTo>
                <a:cubicBezTo>
                  <a:pt x="1396277" y="3376480"/>
                  <a:pt x="797402" y="3345729"/>
                  <a:pt x="197330" y="3322144"/>
                </a:cubicBezTo>
                <a:lnTo>
                  <a:pt x="0" y="3314509"/>
                </a:lnTo>
                <a:lnTo>
                  <a:pt x="0" y="3181350"/>
                </a:lnTo>
                <a:lnTo>
                  <a:pt x="0" y="3122054"/>
                </a:lnTo>
                <a:lnTo>
                  <a:pt x="0" y="2844106"/>
                </a:lnTo>
                <a:lnTo>
                  <a:pt x="0" y="2680394"/>
                </a:lnTo>
                <a:lnTo>
                  <a:pt x="0" y="2613898"/>
                </a:lnTo>
                <a:lnTo>
                  <a:pt x="0" y="2399690"/>
                </a:lnTo>
                <a:lnTo>
                  <a:pt x="0" y="2235282"/>
                </a:lnTo>
                <a:lnTo>
                  <a:pt x="0" y="2190995"/>
                </a:lnTo>
                <a:lnTo>
                  <a:pt x="0" y="2173355"/>
                </a:lnTo>
                <a:lnTo>
                  <a:pt x="0" y="1774491"/>
                </a:lnTo>
                <a:lnTo>
                  <a:pt x="0" y="1579787"/>
                </a:lnTo>
                <a:lnTo>
                  <a:pt x="0" y="1443604"/>
                </a:lnTo>
                <a:lnTo>
                  <a:pt x="0" y="1323495"/>
                </a:lnTo>
                <a:lnTo>
                  <a:pt x="0" y="1102917"/>
                </a:lnTo>
                <a:lnTo>
                  <a:pt x="0" y="1097455"/>
                </a:lnTo>
                <a:lnTo>
                  <a:pt x="0" y="966770"/>
                </a:lnTo>
                <a:lnTo>
                  <a:pt x="0" y="746102"/>
                </a:lnTo>
                <a:lnTo>
                  <a:pt x="0" y="609696"/>
                </a:lnTo>
                <a:lnTo>
                  <a:pt x="0" y="470471"/>
                </a:lnTo>
                <a:lnTo>
                  <a:pt x="0" y="454303"/>
                </a:lnTo>
                <a:lnTo>
                  <a:pt x="0" y="138796"/>
                </a:lnTo>
                <a:lnTo>
                  <a:pt x="0" y="1032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wrap="square" lIns="0" tIns="91440" rIns="0" bIns="2194560" anchor="b">
            <a:noAutofit/>
          </a:bodyPr>
          <a:lstStyle>
            <a:lvl1pPr algn="ctr" rtl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876801" y="460104"/>
            <a:ext cx="1342695" cy="1344168"/>
          </a:xfrm>
          <a:custGeom>
            <a:avLst/>
            <a:gdLst>
              <a:gd name="connsiteX0" fmla="*/ 1344959 w 2689918"/>
              <a:gd name="connsiteY0" fmla="*/ 0 h 2685030"/>
              <a:gd name="connsiteX1" fmla="*/ 2689918 w 2689918"/>
              <a:gd name="connsiteY1" fmla="*/ 1342515 h 2685030"/>
              <a:gd name="connsiteX2" fmla="*/ 1344959 w 2689918"/>
              <a:gd name="connsiteY2" fmla="*/ 2685030 h 2685030"/>
              <a:gd name="connsiteX3" fmla="*/ 0 w 2689918"/>
              <a:gd name="connsiteY3" fmla="*/ 1342515 h 2685030"/>
              <a:gd name="connsiteX4" fmla="*/ 1344959 w 2689918"/>
              <a:gd name="connsiteY4" fmla="*/ 0 h 26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918" h="2685030">
                <a:moveTo>
                  <a:pt x="1344959" y="0"/>
                </a:moveTo>
                <a:cubicBezTo>
                  <a:pt x="2087759" y="0"/>
                  <a:pt x="2689918" y="601064"/>
                  <a:pt x="2689918" y="1342515"/>
                </a:cubicBezTo>
                <a:cubicBezTo>
                  <a:pt x="2689918" y="2083966"/>
                  <a:pt x="2087759" y="2685030"/>
                  <a:pt x="1344959" y="2685030"/>
                </a:cubicBezTo>
                <a:cubicBezTo>
                  <a:pt x="602159" y="2685030"/>
                  <a:pt x="0" y="2083966"/>
                  <a:pt x="0" y="1342515"/>
                </a:cubicBezTo>
                <a:cubicBezTo>
                  <a:pt x="0" y="601064"/>
                  <a:pt x="602159" y="0"/>
                  <a:pt x="1344959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57150">
            <a:solidFill>
              <a:schemeClr val="bg1"/>
            </a:solidFill>
          </a:ln>
        </p:spPr>
        <p:txBody>
          <a:bodyPr wrap="square" lIns="0" tIns="91440" rIns="0" bIns="45720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4876801" y="2724150"/>
            <a:ext cx="1342695" cy="1344168"/>
          </a:xfrm>
          <a:custGeom>
            <a:avLst/>
            <a:gdLst>
              <a:gd name="connsiteX0" fmla="*/ 1344959 w 2689918"/>
              <a:gd name="connsiteY0" fmla="*/ 0 h 2685030"/>
              <a:gd name="connsiteX1" fmla="*/ 2689918 w 2689918"/>
              <a:gd name="connsiteY1" fmla="*/ 1342515 h 2685030"/>
              <a:gd name="connsiteX2" fmla="*/ 1344959 w 2689918"/>
              <a:gd name="connsiteY2" fmla="*/ 2685030 h 2685030"/>
              <a:gd name="connsiteX3" fmla="*/ 0 w 2689918"/>
              <a:gd name="connsiteY3" fmla="*/ 1342515 h 2685030"/>
              <a:gd name="connsiteX4" fmla="*/ 1344959 w 2689918"/>
              <a:gd name="connsiteY4" fmla="*/ 0 h 26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918" h="2685030">
                <a:moveTo>
                  <a:pt x="1344959" y="0"/>
                </a:moveTo>
                <a:cubicBezTo>
                  <a:pt x="2087759" y="0"/>
                  <a:pt x="2689918" y="601064"/>
                  <a:pt x="2689918" y="1342515"/>
                </a:cubicBezTo>
                <a:cubicBezTo>
                  <a:pt x="2689918" y="2083966"/>
                  <a:pt x="2087759" y="2685030"/>
                  <a:pt x="1344959" y="2685030"/>
                </a:cubicBezTo>
                <a:cubicBezTo>
                  <a:pt x="602159" y="2685030"/>
                  <a:pt x="0" y="2083966"/>
                  <a:pt x="0" y="1342515"/>
                </a:cubicBezTo>
                <a:cubicBezTo>
                  <a:pt x="0" y="601064"/>
                  <a:pt x="602159" y="0"/>
                  <a:pt x="1344959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57150">
            <a:solidFill>
              <a:schemeClr val="bg1"/>
            </a:solidFill>
          </a:ln>
        </p:spPr>
        <p:txBody>
          <a:bodyPr wrap="square" lIns="0" tIns="91440" rIns="0" bIns="45720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774730" y="1491543"/>
            <a:ext cx="1546836" cy="1545336"/>
          </a:xfrm>
          <a:custGeom>
            <a:avLst/>
            <a:gdLst>
              <a:gd name="connsiteX0" fmla="*/ 1344959 w 2689918"/>
              <a:gd name="connsiteY0" fmla="*/ 0 h 2685030"/>
              <a:gd name="connsiteX1" fmla="*/ 2689918 w 2689918"/>
              <a:gd name="connsiteY1" fmla="*/ 1342515 h 2685030"/>
              <a:gd name="connsiteX2" fmla="*/ 1344959 w 2689918"/>
              <a:gd name="connsiteY2" fmla="*/ 2685030 h 2685030"/>
              <a:gd name="connsiteX3" fmla="*/ 0 w 2689918"/>
              <a:gd name="connsiteY3" fmla="*/ 1342515 h 2685030"/>
              <a:gd name="connsiteX4" fmla="*/ 1344959 w 2689918"/>
              <a:gd name="connsiteY4" fmla="*/ 0 h 26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918" h="2685030">
                <a:moveTo>
                  <a:pt x="1344959" y="0"/>
                </a:moveTo>
                <a:cubicBezTo>
                  <a:pt x="2087759" y="0"/>
                  <a:pt x="2689918" y="601064"/>
                  <a:pt x="2689918" y="1342515"/>
                </a:cubicBezTo>
                <a:cubicBezTo>
                  <a:pt x="2689918" y="2083966"/>
                  <a:pt x="2087759" y="2685030"/>
                  <a:pt x="1344959" y="2685030"/>
                </a:cubicBezTo>
                <a:cubicBezTo>
                  <a:pt x="602159" y="2685030"/>
                  <a:pt x="0" y="2083966"/>
                  <a:pt x="0" y="1342515"/>
                </a:cubicBezTo>
                <a:cubicBezTo>
                  <a:pt x="0" y="601064"/>
                  <a:pt x="602159" y="0"/>
                  <a:pt x="1344959" y="0"/>
                </a:cubicBez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57150">
            <a:solidFill>
              <a:schemeClr val="bg1"/>
            </a:solidFill>
          </a:ln>
        </p:spPr>
        <p:txBody>
          <a:bodyPr wrap="square" lIns="0" tIns="91440" rIns="0" bIns="457200" anchor="b">
            <a:noAutofit/>
          </a:bodyPr>
          <a:lstStyle>
            <a:lvl1pPr algn="ctr" rtl="0">
              <a:buNone/>
              <a:defRPr sz="78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612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941" r:id="rId2"/>
    <p:sldLayoutId id="2147483917" r:id="rId3"/>
    <p:sldLayoutId id="2147483938" r:id="rId4"/>
    <p:sldLayoutId id="2147483921" r:id="rId5"/>
    <p:sldLayoutId id="2147483908" r:id="rId6"/>
    <p:sldLayoutId id="2147483939" r:id="rId7"/>
    <p:sldLayoutId id="2147483940" r:id="rId8"/>
    <p:sldLayoutId id="2147483943" r:id="rId9"/>
    <p:sldLayoutId id="2147483944" r:id="rId10"/>
    <p:sldLayoutId id="2147483946" r:id="rId11"/>
    <p:sldLayoutId id="2147483934" r:id="rId12"/>
    <p:sldLayoutId id="2147483886" r:id="rId13"/>
    <p:sldLayoutId id="2147483927" r:id="rId14"/>
    <p:sldLayoutId id="2147483915" r:id="rId15"/>
    <p:sldLayoutId id="2147483918" r:id="rId16"/>
    <p:sldLayoutId id="2147483922" r:id="rId17"/>
    <p:sldLayoutId id="2147483928" r:id="rId18"/>
    <p:sldLayoutId id="2147483942" r:id="rId19"/>
    <p:sldLayoutId id="2147483919" r:id="rId20"/>
    <p:sldLayoutId id="2147483920" r:id="rId21"/>
    <p:sldLayoutId id="2147483926" r:id="rId22"/>
    <p:sldLayoutId id="2147483930" r:id="rId23"/>
    <p:sldLayoutId id="2147483914" r:id="rId24"/>
    <p:sldLayoutId id="2147483916" r:id="rId25"/>
    <p:sldLayoutId id="2147483924" r:id="rId26"/>
    <p:sldLayoutId id="2147483913" r:id="rId27"/>
    <p:sldLayoutId id="2147483881" r:id="rId28"/>
    <p:sldLayoutId id="2147483949" r:id="rId29"/>
    <p:sldLayoutId id="2147483965" r:id="rId30"/>
  </p:sldLayoutIdLst>
  <p:transition spd="slow">
    <p:push dir="u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Контейнер за картина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8" r="10068"/>
          <a:stretch>
            <a:fillRect/>
          </a:stretch>
        </p:blipFill>
        <p:spPr>
          <a:xfrm>
            <a:off x="0" y="-400050"/>
            <a:ext cx="6858000" cy="4171950"/>
          </a:xfrm>
        </p:spPr>
      </p:pic>
      <p:grpSp>
        <p:nvGrpSpPr>
          <p:cNvPr id="2" name="Group 1"/>
          <p:cNvGrpSpPr/>
          <p:nvPr/>
        </p:nvGrpSpPr>
        <p:grpSpPr>
          <a:xfrm rot="303812" flipV="1">
            <a:off x="-946103" y="2287152"/>
            <a:ext cx="9677400" cy="2758515"/>
            <a:chOff x="-457200" y="2833630"/>
            <a:chExt cx="9261475" cy="1414519"/>
          </a:xfrm>
        </p:grpSpPr>
        <p:sp>
          <p:nvSpPr>
            <p:cNvPr id="11" name="Freeform 20"/>
            <p:cNvSpPr>
              <a:spLocks/>
            </p:cNvSpPr>
            <p:nvPr/>
          </p:nvSpPr>
          <p:spPr bwMode="auto">
            <a:xfrm rot="10800000">
              <a:off x="1447801" y="3303587"/>
              <a:ext cx="5884861" cy="944562"/>
            </a:xfrm>
            <a:custGeom>
              <a:avLst/>
              <a:gdLst>
                <a:gd name="T0" fmla="*/ 252 w 1049"/>
                <a:gd name="T1" fmla="*/ 0 h 252"/>
                <a:gd name="T2" fmla="*/ 250 w 1049"/>
                <a:gd name="T3" fmla="*/ 0 h 252"/>
                <a:gd name="T4" fmla="*/ 137 w 1049"/>
                <a:gd name="T5" fmla="*/ 45 h 252"/>
                <a:gd name="T6" fmla="*/ 115 w 1049"/>
                <a:gd name="T7" fmla="*/ 54 h 252"/>
                <a:gd name="T8" fmla="*/ 108 w 1049"/>
                <a:gd name="T9" fmla="*/ 52 h 252"/>
                <a:gd name="T10" fmla="*/ 99 w 1049"/>
                <a:gd name="T11" fmla="*/ 41 h 252"/>
                <a:gd name="T12" fmla="*/ 79 w 1049"/>
                <a:gd name="T13" fmla="*/ 39 h 252"/>
                <a:gd name="T14" fmla="*/ 7 w 1049"/>
                <a:gd name="T15" fmla="*/ 76 h 252"/>
                <a:gd name="T16" fmla="*/ 8 w 1049"/>
                <a:gd name="T17" fmla="*/ 77 h 252"/>
                <a:gd name="T18" fmla="*/ 7 w 1049"/>
                <a:gd name="T19" fmla="*/ 78 h 252"/>
                <a:gd name="T20" fmla="*/ 11 w 1049"/>
                <a:gd name="T21" fmla="*/ 84 h 252"/>
                <a:gd name="T22" fmla="*/ 0 w 1049"/>
                <a:gd name="T23" fmla="*/ 95 h 252"/>
                <a:gd name="T24" fmla="*/ 12 w 1049"/>
                <a:gd name="T25" fmla="*/ 110 h 252"/>
                <a:gd name="T26" fmla="*/ 75 w 1049"/>
                <a:gd name="T27" fmla="*/ 135 h 252"/>
                <a:gd name="T28" fmla="*/ 152 w 1049"/>
                <a:gd name="T29" fmla="*/ 219 h 252"/>
                <a:gd name="T30" fmla="*/ 195 w 1049"/>
                <a:gd name="T31" fmla="*/ 231 h 252"/>
                <a:gd name="T32" fmla="*/ 273 w 1049"/>
                <a:gd name="T33" fmla="*/ 211 h 252"/>
                <a:gd name="T34" fmla="*/ 332 w 1049"/>
                <a:gd name="T35" fmla="*/ 202 h 252"/>
                <a:gd name="T36" fmla="*/ 424 w 1049"/>
                <a:gd name="T37" fmla="*/ 209 h 252"/>
                <a:gd name="T38" fmla="*/ 428 w 1049"/>
                <a:gd name="T39" fmla="*/ 208 h 252"/>
                <a:gd name="T40" fmla="*/ 463 w 1049"/>
                <a:gd name="T41" fmla="*/ 213 h 252"/>
                <a:gd name="T42" fmla="*/ 497 w 1049"/>
                <a:gd name="T43" fmla="*/ 217 h 252"/>
                <a:gd name="T44" fmla="*/ 506 w 1049"/>
                <a:gd name="T45" fmla="*/ 216 h 252"/>
                <a:gd name="T46" fmla="*/ 507 w 1049"/>
                <a:gd name="T47" fmla="*/ 216 h 252"/>
                <a:gd name="T48" fmla="*/ 520 w 1049"/>
                <a:gd name="T49" fmla="*/ 214 h 252"/>
                <a:gd name="T50" fmla="*/ 527 w 1049"/>
                <a:gd name="T51" fmla="*/ 211 h 252"/>
                <a:gd name="T52" fmla="*/ 539 w 1049"/>
                <a:gd name="T53" fmla="*/ 225 h 252"/>
                <a:gd name="T54" fmla="*/ 571 w 1049"/>
                <a:gd name="T55" fmla="*/ 252 h 252"/>
                <a:gd name="T56" fmla="*/ 573 w 1049"/>
                <a:gd name="T57" fmla="*/ 252 h 252"/>
                <a:gd name="T58" fmla="*/ 574 w 1049"/>
                <a:gd name="T59" fmla="*/ 252 h 252"/>
                <a:gd name="T60" fmla="*/ 695 w 1049"/>
                <a:gd name="T61" fmla="*/ 227 h 252"/>
                <a:gd name="T62" fmla="*/ 705 w 1049"/>
                <a:gd name="T63" fmla="*/ 227 h 252"/>
                <a:gd name="T64" fmla="*/ 711 w 1049"/>
                <a:gd name="T65" fmla="*/ 227 h 252"/>
                <a:gd name="T66" fmla="*/ 819 w 1049"/>
                <a:gd name="T67" fmla="*/ 252 h 252"/>
                <a:gd name="T68" fmla="*/ 820 w 1049"/>
                <a:gd name="T69" fmla="*/ 252 h 252"/>
                <a:gd name="T70" fmla="*/ 863 w 1049"/>
                <a:gd name="T71" fmla="*/ 239 h 252"/>
                <a:gd name="T72" fmla="*/ 999 w 1049"/>
                <a:gd name="T73" fmla="*/ 137 h 252"/>
                <a:gd name="T74" fmla="*/ 1010 w 1049"/>
                <a:gd name="T75" fmla="*/ 126 h 252"/>
                <a:gd name="T76" fmla="*/ 1035 w 1049"/>
                <a:gd name="T77" fmla="*/ 98 h 252"/>
                <a:gd name="T78" fmla="*/ 1037 w 1049"/>
                <a:gd name="T79" fmla="*/ 93 h 252"/>
                <a:gd name="T80" fmla="*/ 1043 w 1049"/>
                <a:gd name="T81" fmla="*/ 84 h 252"/>
                <a:gd name="T82" fmla="*/ 1045 w 1049"/>
                <a:gd name="T83" fmla="*/ 79 h 252"/>
                <a:gd name="T84" fmla="*/ 1032 w 1049"/>
                <a:gd name="T85" fmla="*/ 44 h 252"/>
                <a:gd name="T86" fmla="*/ 994 w 1049"/>
                <a:gd name="T87" fmla="*/ 35 h 252"/>
                <a:gd name="T88" fmla="*/ 977 w 1049"/>
                <a:gd name="T89" fmla="*/ 36 h 252"/>
                <a:gd name="T90" fmla="*/ 799 w 1049"/>
                <a:gd name="T91" fmla="*/ 73 h 252"/>
                <a:gd name="T92" fmla="*/ 737 w 1049"/>
                <a:gd name="T93" fmla="*/ 76 h 252"/>
                <a:gd name="T94" fmla="*/ 634 w 1049"/>
                <a:gd name="T95" fmla="*/ 71 h 252"/>
                <a:gd name="T96" fmla="*/ 530 w 1049"/>
                <a:gd name="T97" fmla="*/ 66 h 252"/>
                <a:gd name="T98" fmla="*/ 488 w 1049"/>
                <a:gd name="T99" fmla="*/ 67 h 252"/>
                <a:gd name="T100" fmla="*/ 450 w 1049"/>
                <a:gd name="T101" fmla="*/ 69 h 252"/>
                <a:gd name="T102" fmla="*/ 289 w 1049"/>
                <a:gd name="T103" fmla="*/ 32 h 252"/>
                <a:gd name="T104" fmla="*/ 267 w 1049"/>
                <a:gd name="T105" fmla="*/ 6 h 252"/>
                <a:gd name="T106" fmla="*/ 252 w 1049"/>
                <a:gd name="T10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9" h="252">
                  <a:moveTo>
                    <a:pt x="252" y="0"/>
                  </a:moveTo>
                  <a:cubicBezTo>
                    <a:pt x="251" y="0"/>
                    <a:pt x="251" y="0"/>
                    <a:pt x="250" y="0"/>
                  </a:cubicBezTo>
                  <a:cubicBezTo>
                    <a:pt x="211" y="7"/>
                    <a:pt x="176" y="30"/>
                    <a:pt x="137" y="45"/>
                  </a:cubicBezTo>
                  <a:cubicBezTo>
                    <a:pt x="130" y="48"/>
                    <a:pt x="122" y="54"/>
                    <a:pt x="115" y="54"/>
                  </a:cubicBezTo>
                  <a:cubicBezTo>
                    <a:pt x="113" y="54"/>
                    <a:pt x="110" y="53"/>
                    <a:pt x="108" y="52"/>
                  </a:cubicBezTo>
                  <a:cubicBezTo>
                    <a:pt x="105" y="48"/>
                    <a:pt x="103" y="42"/>
                    <a:pt x="99" y="41"/>
                  </a:cubicBezTo>
                  <a:cubicBezTo>
                    <a:pt x="93" y="40"/>
                    <a:pt x="86" y="39"/>
                    <a:pt x="79" y="39"/>
                  </a:cubicBezTo>
                  <a:cubicBezTo>
                    <a:pt x="53" y="39"/>
                    <a:pt x="26" y="51"/>
                    <a:pt x="7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9" y="80"/>
                    <a:pt x="10" y="82"/>
                    <a:pt x="11" y="84"/>
                  </a:cubicBezTo>
                  <a:cubicBezTo>
                    <a:pt x="8" y="86"/>
                    <a:pt x="4" y="89"/>
                    <a:pt x="0" y="95"/>
                  </a:cubicBezTo>
                  <a:cubicBezTo>
                    <a:pt x="4" y="100"/>
                    <a:pt x="8" y="108"/>
                    <a:pt x="12" y="110"/>
                  </a:cubicBezTo>
                  <a:cubicBezTo>
                    <a:pt x="34" y="117"/>
                    <a:pt x="57" y="117"/>
                    <a:pt x="75" y="135"/>
                  </a:cubicBezTo>
                  <a:cubicBezTo>
                    <a:pt x="101" y="162"/>
                    <a:pt x="121" y="201"/>
                    <a:pt x="152" y="219"/>
                  </a:cubicBezTo>
                  <a:cubicBezTo>
                    <a:pt x="166" y="228"/>
                    <a:pt x="181" y="231"/>
                    <a:pt x="195" y="231"/>
                  </a:cubicBezTo>
                  <a:cubicBezTo>
                    <a:pt x="221" y="231"/>
                    <a:pt x="247" y="221"/>
                    <a:pt x="273" y="211"/>
                  </a:cubicBezTo>
                  <a:cubicBezTo>
                    <a:pt x="294" y="204"/>
                    <a:pt x="313" y="202"/>
                    <a:pt x="332" y="202"/>
                  </a:cubicBezTo>
                  <a:cubicBezTo>
                    <a:pt x="362" y="202"/>
                    <a:pt x="392" y="208"/>
                    <a:pt x="424" y="209"/>
                  </a:cubicBezTo>
                  <a:cubicBezTo>
                    <a:pt x="426" y="208"/>
                    <a:pt x="427" y="208"/>
                    <a:pt x="428" y="208"/>
                  </a:cubicBezTo>
                  <a:cubicBezTo>
                    <a:pt x="441" y="208"/>
                    <a:pt x="452" y="210"/>
                    <a:pt x="463" y="213"/>
                  </a:cubicBezTo>
                  <a:cubicBezTo>
                    <a:pt x="474" y="215"/>
                    <a:pt x="485" y="217"/>
                    <a:pt x="497" y="217"/>
                  </a:cubicBezTo>
                  <a:cubicBezTo>
                    <a:pt x="500" y="217"/>
                    <a:pt x="503" y="216"/>
                    <a:pt x="506" y="216"/>
                  </a:cubicBezTo>
                  <a:cubicBezTo>
                    <a:pt x="507" y="216"/>
                    <a:pt x="507" y="216"/>
                    <a:pt x="507" y="216"/>
                  </a:cubicBezTo>
                  <a:cubicBezTo>
                    <a:pt x="513" y="216"/>
                    <a:pt x="517" y="215"/>
                    <a:pt x="520" y="214"/>
                  </a:cubicBezTo>
                  <a:cubicBezTo>
                    <a:pt x="523" y="212"/>
                    <a:pt x="525" y="211"/>
                    <a:pt x="527" y="211"/>
                  </a:cubicBezTo>
                  <a:cubicBezTo>
                    <a:pt x="530" y="211"/>
                    <a:pt x="533" y="214"/>
                    <a:pt x="539" y="225"/>
                  </a:cubicBezTo>
                  <a:cubicBezTo>
                    <a:pt x="546" y="239"/>
                    <a:pt x="559" y="251"/>
                    <a:pt x="571" y="252"/>
                  </a:cubicBezTo>
                  <a:cubicBezTo>
                    <a:pt x="572" y="252"/>
                    <a:pt x="572" y="252"/>
                    <a:pt x="573" y="252"/>
                  </a:cubicBezTo>
                  <a:cubicBezTo>
                    <a:pt x="573" y="252"/>
                    <a:pt x="574" y="252"/>
                    <a:pt x="574" y="252"/>
                  </a:cubicBezTo>
                  <a:cubicBezTo>
                    <a:pt x="616" y="246"/>
                    <a:pt x="653" y="230"/>
                    <a:pt x="695" y="227"/>
                  </a:cubicBezTo>
                  <a:cubicBezTo>
                    <a:pt x="698" y="227"/>
                    <a:pt x="702" y="227"/>
                    <a:pt x="705" y="227"/>
                  </a:cubicBezTo>
                  <a:cubicBezTo>
                    <a:pt x="707" y="227"/>
                    <a:pt x="709" y="227"/>
                    <a:pt x="711" y="227"/>
                  </a:cubicBezTo>
                  <a:cubicBezTo>
                    <a:pt x="747" y="230"/>
                    <a:pt x="783" y="252"/>
                    <a:pt x="819" y="252"/>
                  </a:cubicBezTo>
                  <a:cubicBezTo>
                    <a:pt x="819" y="252"/>
                    <a:pt x="820" y="252"/>
                    <a:pt x="820" y="252"/>
                  </a:cubicBezTo>
                  <a:cubicBezTo>
                    <a:pt x="834" y="252"/>
                    <a:pt x="849" y="248"/>
                    <a:pt x="863" y="239"/>
                  </a:cubicBezTo>
                  <a:cubicBezTo>
                    <a:pt x="914" y="206"/>
                    <a:pt x="950" y="171"/>
                    <a:pt x="999" y="137"/>
                  </a:cubicBezTo>
                  <a:cubicBezTo>
                    <a:pt x="1004" y="133"/>
                    <a:pt x="1007" y="130"/>
                    <a:pt x="1010" y="126"/>
                  </a:cubicBezTo>
                  <a:cubicBezTo>
                    <a:pt x="1019" y="119"/>
                    <a:pt x="1028" y="108"/>
                    <a:pt x="1035" y="98"/>
                  </a:cubicBezTo>
                  <a:cubicBezTo>
                    <a:pt x="1037" y="96"/>
                    <a:pt x="1037" y="94"/>
                    <a:pt x="1037" y="93"/>
                  </a:cubicBezTo>
                  <a:cubicBezTo>
                    <a:pt x="1039" y="90"/>
                    <a:pt x="1041" y="87"/>
                    <a:pt x="1043" y="84"/>
                  </a:cubicBezTo>
                  <a:cubicBezTo>
                    <a:pt x="1044" y="83"/>
                    <a:pt x="1044" y="81"/>
                    <a:pt x="1045" y="79"/>
                  </a:cubicBezTo>
                  <a:cubicBezTo>
                    <a:pt x="1049" y="67"/>
                    <a:pt x="1039" y="49"/>
                    <a:pt x="1032" y="44"/>
                  </a:cubicBezTo>
                  <a:cubicBezTo>
                    <a:pt x="1018" y="37"/>
                    <a:pt x="1006" y="35"/>
                    <a:pt x="994" y="35"/>
                  </a:cubicBezTo>
                  <a:cubicBezTo>
                    <a:pt x="988" y="35"/>
                    <a:pt x="983" y="36"/>
                    <a:pt x="977" y="36"/>
                  </a:cubicBezTo>
                  <a:cubicBezTo>
                    <a:pt x="917" y="49"/>
                    <a:pt x="860" y="67"/>
                    <a:pt x="799" y="73"/>
                  </a:cubicBezTo>
                  <a:cubicBezTo>
                    <a:pt x="778" y="76"/>
                    <a:pt x="758" y="76"/>
                    <a:pt x="737" y="76"/>
                  </a:cubicBezTo>
                  <a:cubicBezTo>
                    <a:pt x="703" y="76"/>
                    <a:pt x="668" y="74"/>
                    <a:pt x="634" y="71"/>
                  </a:cubicBezTo>
                  <a:cubicBezTo>
                    <a:pt x="600" y="69"/>
                    <a:pt x="565" y="66"/>
                    <a:pt x="530" y="66"/>
                  </a:cubicBezTo>
                  <a:cubicBezTo>
                    <a:pt x="517" y="66"/>
                    <a:pt x="502" y="66"/>
                    <a:pt x="488" y="67"/>
                  </a:cubicBezTo>
                  <a:cubicBezTo>
                    <a:pt x="475" y="69"/>
                    <a:pt x="462" y="69"/>
                    <a:pt x="450" y="69"/>
                  </a:cubicBezTo>
                  <a:cubicBezTo>
                    <a:pt x="395" y="69"/>
                    <a:pt x="341" y="57"/>
                    <a:pt x="289" y="32"/>
                  </a:cubicBezTo>
                  <a:cubicBezTo>
                    <a:pt x="282" y="27"/>
                    <a:pt x="276" y="13"/>
                    <a:pt x="267" y="6"/>
                  </a:cubicBezTo>
                  <a:cubicBezTo>
                    <a:pt x="262" y="3"/>
                    <a:pt x="257" y="0"/>
                    <a:pt x="25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" name="Freeform 20"/>
            <p:cNvSpPr>
              <a:spLocks/>
            </p:cNvSpPr>
            <p:nvPr/>
          </p:nvSpPr>
          <p:spPr bwMode="auto">
            <a:xfrm>
              <a:off x="4876800" y="3181350"/>
              <a:ext cx="3927475" cy="944562"/>
            </a:xfrm>
            <a:custGeom>
              <a:avLst/>
              <a:gdLst>
                <a:gd name="T0" fmla="*/ 252 w 1049"/>
                <a:gd name="T1" fmla="*/ 0 h 252"/>
                <a:gd name="T2" fmla="*/ 250 w 1049"/>
                <a:gd name="T3" fmla="*/ 0 h 252"/>
                <a:gd name="T4" fmla="*/ 137 w 1049"/>
                <a:gd name="T5" fmla="*/ 45 h 252"/>
                <a:gd name="T6" fmla="*/ 115 w 1049"/>
                <a:gd name="T7" fmla="*/ 54 h 252"/>
                <a:gd name="T8" fmla="*/ 108 w 1049"/>
                <a:gd name="T9" fmla="*/ 52 h 252"/>
                <a:gd name="T10" fmla="*/ 99 w 1049"/>
                <a:gd name="T11" fmla="*/ 41 h 252"/>
                <a:gd name="T12" fmla="*/ 79 w 1049"/>
                <a:gd name="T13" fmla="*/ 39 h 252"/>
                <a:gd name="T14" fmla="*/ 7 w 1049"/>
                <a:gd name="T15" fmla="*/ 76 h 252"/>
                <a:gd name="T16" fmla="*/ 8 w 1049"/>
                <a:gd name="T17" fmla="*/ 77 h 252"/>
                <a:gd name="T18" fmla="*/ 7 w 1049"/>
                <a:gd name="T19" fmla="*/ 78 h 252"/>
                <a:gd name="T20" fmla="*/ 11 w 1049"/>
                <a:gd name="T21" fmla="*/ 84 h 252"/>
                <a:gd name="T22" fmla="*/ 0 w 1049"/>
                <a:gd name="T23" fmla="*/ 95 h 252"/>
                <a:gd name="T24" fmla="*/ 12 w 1049"/>
                <a:gd name="T25" fmla="*/ 110 h 252"/>
                <a:gd name="T26" fmla="*/ 75 w 1049"/>
                <a:gd name="T27" fmla="*/ 135 h 252"/>
                <a:gd name="T28" fmla="*/ 152 w 1049"/>
                <a:gd name="T29" fmla="*/ 219 h 252"/>
                <a:gd name="T30" fmla="*/ 195 w 1049"/>
                <a:gd name="T31" fmla="*/ 231 h 252"/>
                <a:gd name="T32" fmla="*/ 273 w 1049"/>
                <a:gd name="T33" fmla="*/ 211 h 252"/>
                <a:gd name="T34" fmla="*/ 332 w 1049"/>
                <a:gd name="T35" fmla="*/ 202 h 252"/>
                <a:gd name="T36" fmla="*/ 424 w 1049"/>
                <a:gd name="T37" fmla="*/ 209 h 252"/>
                <a:gd name="T38" fmla="*/ 428 w 1049"/>
                <a:gd name="T39" fmla="*/ 208 h 252"/>
                <a:gd name="T40" fmla="*/ 463 w 1049"/>
                <a:gd name="T41" fmla="*/ 213 h 252"/>
                <a:gd name="T42" fmla="*/ 497 w 1049"/>
                <a:gd name="T43" fmla="*/ 217 h 252"/>
                <a:gd name="T44" fmla="*/ 506 w 1049"/>
                <a:gd name="T45" fmla="*/ 216 h 252"/>
                <a:gd name="T46" fmla="*/ 507 w 1049"/>
                <a:gd name="T47" fmla="*/ 216 h 252"/>
                <a:gd name="T48" fmla="*/ 520 w 1049"/>
                <a:gd name="T49" fmla="*/ 214 h 252"/>
                <a:gd name="T50" fmla="*/ 527 w 1049"/>
                <a:gd name="T51" fmla="*/ 211 h 252"/>
                <a:gd name="T52" fmla="*/ 539 w 1049"/>
                <a:gd name="T53" fmla="*/ 225 h 252"/>
                <a:gd name="T54" fmla="*/ 571 w 1049"/>
                <a:gd name="T55" fmla="*/ 252 h 252"/>
                <a:gd name="T56" fmla="*/ 573 w 1049"/>
                <a:gd name="T57" fmla="*/ 252 h 252"/>
                <a:gd name="T58" fmla="*/ 574 w 1049"/>
                <a:gd name="T59" fmla="*/ 252 h 252"/>
                <a:gd name="T60" fmla="*/ 695 w 1049"/>
                <a:gd name="T61" fmla="*/ 227 h 252"/>
                <a:gd name="T62" fmla="*/ 705 w 1049"/>
                <a:gd name="T63" fmla="*/ 227 h 252"/>
                <a:gd name="T64" fmla="*/ 711 w 1049"/>
                <a:gd name="T65" fmla="*/ 227 h 252"/>
                <a:gd name="T66" fmla="*/ 819 w 1049"/>
                <a:gd name="T67" fmla="*/ 252 h 252"/>
                <a:gd name="T68" fmla="*/ 820 w 1049"/>
                <a:gd name="T69" fmla="*/ 252 h 252"/>
                <a:gd name="T70" fmla="*/ 863 w 1049"/>
                <a:gd name="T71" fmla="*/ 239 h 252"/>
                <a:gd name="T72" fmla="*/ 999 w 1049"/>
                <a:gd name="T73" fmla="*/ 137 h 252"/>
                <a:gd name="T74" fmla="*/ 1010 w 1049"/>
                <a:gd name="T75" fmla="*/ 126 h 252"/>
                <a:gd name="T76" fmla="*/ 1035 w 1049"/>
                <a:gd name="T77" fmla="*/ 98 h 252"/>
                <a:gd name="T78" fmla="*/ 1037 w 1049"/>
                <a:gd name="T79" fmla="*/ 93 h 252"/>
                <a:gd name="T80" fmla="*/ 1043 w 1049"/>
                <a:gd name="T81" fmla="*/ 84 h 252"/>
                <a:gd name="T82" fmla="*/ 1045 w 1049"/>
                <a:gd name="T83" fmla="*/ 79 h 252"/>
                <a:gd name="T84" fmla="*/ 1032 w 1049"/>
                <a:gd name="T85" fmla="*/ 44 h 252"/>
                <a:gd name="T86" fmla="*/ 994 w 1049"/>
                <a:gd name="T87" fmla="*/ 35 h 252"/>
                <a:gd name="T88" fmla="*/ 977 w 1049"/>
                <a:gd name="T89" fmla="*/ 36 h 252"/>
                <a:gd name="T90" fmla="*/ 799 w 1049"/>
                <a:gd name="T91" fmla="*/ 73 h 252"/>
                <a:gd name="T92" fmla="*/ 737 w 1049"/>
                <a:gd name="T93" fmla="*/ 76 h 252"/>
                <a:gd name="T94" fmla="*/ 634 w 1049"/>
                <a:gd name="T95" fmla="*/ 71 h 252"/>
                <a:gd name="T96" fmla="*/ 530 w 1049"/>
                <a:gd name="T97" fmla="*/ 66 h 252"/>
                <a:gd name="T98" fmla="*/ 488 w 1049"/>
                <a:gd name="T99" fmla="*/ 67 h 252"/>
                <a:gd name="T100" fmla="*/ 450 w 1049"/>
                <a:gd name="T101" fmla="*/ 69 h 252"/>
                <a:gd name="T102" fmla="*/ 289 w 1049"/>
                <a:gd name="T103" fmla="*/ 32 h 252"/>
                <a:gd name="T104" fmla="*/ 267 w 1049"/>
                <a:gd name="T105" fmla="*/ 6 h 252"/>
                <a:gd name="T106" fmla="*/ 252 w 1049"/>
                <a:gd name="T10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9" h="252">
                  <a:moveTo>
                    <a:pt x="252" y="0"/>
                  </a:moveTo>
                  <a:cubicBezTo>
                    <a:pt x="251" y="0"/>
                    <a:pt x="251" y="0"/>
                    <a:pt x="250" y="0"/>
                  </a:cubicBezTo>
                  <a:cubicBezTo>
                    <a:pt x="211" y="7"/>
                    <a:pt x="176" y="30"/>
                    <a:pt x="137" y="45"/>
                  </a:cubicBezTo>
                  <a:cubicBezTo>
                    <a:pt x="130" y="48"/>
                    <a:pt x="122" y="54"/>
                    <a:pt x="115" y="54"/>
                  </a:cubicBezTo>
                  <a:cubicBezTo>
                    <a:pt x="113" y="54"/>
                    <a:pt x="110" y="53"/>
                    <a:pt x="108" y="52"/>
                  </a:cubicBezTo>
                  <a:cubicBezTo>
                    <a:pt x="105" y="48"/>
                    <a:pt x="103" y="42"/>
                    <a:pt x="99" y="41"/>
                  </a:cubicBezTo>
                  <a:cubicBezTo>
                    <a:pt x="93" y="40"/>
                    <a:pt x="86" y="39"/>
                    <a:pt x="79" y="39"/>
                  </a:cubicBezTo>
                  <a:cubicBezTo>
                    <a:pt x="53" y="39"/>
                    <a:pt x="26" y="51"/>
                    <a:pt x="7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9" y="80"/>
                    <a:pt x="10" y="82"/>
                    <a:pt x="11" y="84"/>
                  </a:cubicBezTo>
                  <a:cubicBezTo>
                    <a:pt x="8" y="86"/>
                    <a:pt x="4" y="89"/>
                    <a:pt x="0" y="95"/>
                  </a:cubicBezTo>
                  <a:cubicBezTo>
                    <a:pt x="4" y="100"/>
                    <a:pt x="8" y="108"/>
                    <a:pt x="12" y="110"/>
                  </a:cubicBezTo>
                  <a:cubicBezTo>
                    <a:pt x="34" y="117"/>
                    <a:pt x="57" y="117"/>
                    <a:pt x="75" y="135"/>
                  </a:cubicBezTo>
                  <a:cubicBezTo>
                    <a:pt x="101" y="162"/>
                    <a:pt x="121" y="201"/>
                    <a:pt x="152" y="219"/>
                  </a:cubicBezTo>
                  <a:cubicBezTo>
                    <a:pt x="166" y="228"/>
                    <a:pt x="181" y="231"/>
                    <a:pt x="195" y="231"/>
                  </a:cubicBezTo>
                  <a:cubicBezTo>
                    <a:pt x="221" y="231"/>
                    <a:pt x="247" y="221"/>
                    <a:pt x="273" y="211"/>
                  </a:cubicBezTo>
                  <a:cubicBezTo>
                    <a:pt x="294" y="204"/>
                    <a:pt x="313" y="202"/>
                    <a:pt x="332" y="202"/>
                  </a:cubicBezTo>
                  <a:cubicBezTo>
                    <a:pt x="362" y="202"/>
                    <a:pt x="392" y="208"/>
                    <a:pt x="424" y="209"/>
                  </a:cubicBezTo>
                  <a:cubicBezTo>
                    <a:pt x="426" y="208"/>
                    <a:pt x="427" y="208"/>
                    <a:pt x="428" y="208"/>
                  </a:cubicBezTo>
                  <a:cubicBezTo>
                    <a:pt x="441" y="208"/>
                    <a:pt x="452" y="210"/>
                    <a:pt x="463" y="213"/>
                  </a:cubicBezTo>
                  <a:cubicBezTo>
                    <a:pt x="474" y="215"/>
                    <a:pt x="485" y="217"/>
                    <a:pt x="497" y="217"/>
                  </a:cubicBezTo>
                  <a:cubicBezTo>
                    <a:pt x="500" y="217"/>
                    <a:pt x="503" y="216"/>
                    <a:pt x="506" y="216"/>
                  </a:cubicBezTo>
                  <a:cubicBezTo>
                    <a:pt x="507" y="216"/>
                    <a:pt x="507" y="216"/>
                    <a:pt x="507" y="216"/>
                  </a:cubicBezTo>
                  <a:cubicBezTo>
                    <a:pt x="513" y="216"/>
                    <a:pt x="517" y="215"/>
                    <a:pt x="520" y="214"/>
                  </a:cubicBezTo>
                  <a:cubicBezTo>
                    <a:pt x="523" y="212"/>
                    <a:pt x="525" y="211"/>
                    <a:pt x="527" y="211"/>
                  </a:cubicBezTo>
                  <a:cubicBezTo>
                    <a:pt x="530" y="211"/>
                    <a:pt x="533" y="214"/>
                    <a:pt x="539" y="225"/>
                  </a:cubicBezTo>
                  <a:cubicBezTo>
                    <a:pt x="546" y="239"/>
                    <a:pt x="559" y="251"/>
                    <a:pt x="571" y="252"/>
                  </a:cubicBezTo>
                  <a:cubicBezTo>
                    <a:pt x="572" y="252"/>
                    <a:pt x="572" y="252"/>
                    <a:pt x="573" y="252"/>
                  </a:cubicBezTo>
                  <a:cubicBezTo>
                    <a:pt x="573" y="252"/>
                    <a:pt x="574" y="252"/>
                    <a:pt x="574" y="252"/>
                  </a:cubicBezTo>
                  <a:cubicBezTo>
                    <a:pt x="616" y="246"/>
                    <a:pt x="653" y="230"/>
                    <a:pt x="695" y="227"/>
                  </a:cubicBezTo>
                  <a:cubicBezTo>
                    <a:pt x="698" y="227"/>
                    <a:pt x="702" y="227"/>
                    <a:pt x="705" y="227"/>
                  </a:cubicBezTo>
                  <a:cubicBezTo>
                    <a:pt x="707" y="227"/>
                    <a:pt x="709" y="227"/>
                    <a:pt x="711" y="227"/>
                  </a:cubicBezTo>
                  <a:cubicBezTo>
                    <a:pt x="747" y="230"/>
                    <a:pt x="783" y="252"/>
                    <a:pt x="819" y="252"/>
                  </a:cubicBezTo>
                  <a:cubicBezTo>
                    <a:pt x="819" y="252"/>
                    <a:pt x="820" y="252"/>
                    <a:pt x="820" y="252"/>
                  </a:cubicBezTo>
                  <a:cubicBezTo>
                    <a:pt x="834" y="252"/>
                    <a:pt x="849" y="248"/>
                    <a:pt x="863" y="239"/>
                  </a:cubicBezTo>
                  <a:cubicBezTo>
                    <a:pt x="914" y="206"/>
                    <a:pt x="950" y="171"/>
                    <a:pt x="999" y="137"/>
                  </a:cubicBezTo>
                  <a:cubicBezTo>
                    <a:pt x="1004" y="133"/>
                    <a:pt x="1007" y="130"/>
                    <a:pt x="1010" y="126"/>
                  </a:cubicBezTo>
                  <a:cubicBezTo>
                    <a:pt x="1019" y="119"/>
                    <a:pt x="1028" y="108"/>
                    <a:pt x="1035" y="98"/>
                  </a:cubicBezTo>
                  <a:cubicBezTo>
                    <a:pt x="1037" y="96"/>
                    <a:pt x="1037" y="94"/>
                    <a:pt x="1037" y="93"/>
                  </a:cubicBezTo>
                  <a:cubicBezTo>
                    <a:pt x="1039" y="90"/>
                    <a:pt x="1041" y="87"/>
                    <a:pt x="1043" y="84"/>
                  </a:cubicBezTo>
                  <a:cubicBezTo>
                    <a:pt x="1044" y="83"/>
                    <a:pt x="1044" y="81"/>
                    <a:pt x="1045" y="79"/>
                  </a:cubicBezTo>
                  <a:cubicBezTo>
                    <a:pt x="1049" y="67"/>
                    <a:pt x="1039" y="49"/>
                    <a:pt x="1032" y="44"/>
                  </a:cubicBezTo>
                  <a:cubicBezTo>
                    <a:pt x="1018" y="37"/>
                    <a:pt x="1006" y="35"/>
                    <a:pt x="994" y="35"/>
                  </a:cubicBezTo>
                  <a:cubicBezTo>
                    <a:pt x="988" y="35"/>
                    <a:pt x="983" y="36"/>
                    <a:pt x="977" y="36"/>
                  </a:cubicBezTo>
                  <a:cubicBezTo>
                    <a:pt x="917" y="49"/>
                    <a:pt x="860" y="67"/>
                    <a:pt x="799" y="73"/>
                  </a:cubicBezTo>
                  <a:cubicBezTo>
                    <a:pt x="778" y="76"/>
                    <a:pt x="758" y="76"/>
                    <a:pt x="737" y="76"/>
                  </a:cubicBezTo>
                  <a:cubicBezTo>
                    <a:pt x="703" y="76"/>
                    <a:pt x="668" y="74"/>
                    <a:pt x="634" y="71"/>
                  </a:cubicBezTo>
                  <a:cubicBezTo>
                    <a:pt x="600" y="69"/>
                    <a:pt x="565" y="66"/>
                    <a:pt x="530" y="66"/>
                  </a:cubicBezTo>
                  <a:cubicBezTo>
                    <a:pt x="517" y="66"/>
                    <a:pt x="502" y="66"/>
                    <a:pt x="488" y="67"/>
                  </a:cubicBezTo>
                  <a:cubicBezTo>
                    <a:pt x="475" y="69"/>
                    <a:pt x="462" y="69"/>
                    <a:pt x="450" y="69"/>
                  </a:cubicBezTo>
                  <a:cubicBezTo>
                    <a:pt x="395" y="69"/>
                    <a:pt x="341" y="57"/>
                    <a:pt x="289" y="32"/>
                  </a:cubicBezTo>
                  <a:cubicBezTo>
                    <a:pt x="282" y="27"/>
                    <a:pt x="276" y="13"/>
                    <a:pt x="267" y="6"/>
                  </a:cubicBezTo>
                  <a:cubicBezTo>
                    <a:pt x="262" y="3"/>
                    <a:pt x="257" y="0"/>
                    <a:pt x="25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-457200" y="2833630"/>
              <a:ext cx="4462463" cy="1260475"/>
            </a:xfrm>
            <a:custGeom>
              <a:avLst/>
              <a:gdLst>
                <a:gd name="T0" fmla="*/ 1154 w 1192"/>
                <a:gd name="T1" fmla="*/ 138 h 336"/>
                <a:gd name="T2" fmla="*/ 1049 w 1192"/>
                <a:gd name="T3" fmla="*/ 110 h 336"/>
                <a:gd name="T4" fmla="*/ 1000 w 1192"/>
                <a:gd name="T5" fmla="*/ 117 h 336"/>
                <a:gd name="T6" fmla="*/ 864 w 1192"/>
                <a:gd name="T7" fmla="*/ 42 h 336"/>
                <a:gd name="T8" fmla="*/ 804 w 1192"/>
                <a:gd name="T9" fmla="*/ 53 h 336"/>
                <a:gd name="T10" fmla="*/ 785 w 1192"/>
                <a:gd name="T11" fmla="*/ 52 h 336"/>
                <a:gd name="T12" fmla="*/ 655 w 1192"/>
                <a:gd name="T13" fmla="*/ 1 h 336"/>
                <a:gd name="T14" fmla="*/ 601 w 1192"/>
                <a:gd name="T15" fmla="*/ 30 h 336"/>
                <a:gd name="T16" fmla="*/ 593 w 1192"/>
                <a:gd name="T17" fmla="*/ 42 h 336"/>
                <a:gd name="T18" fmla="*/ 549 w 1192"/>
                <a:gd name="T19" fmla="*/ 85 h 336"/>
                <a:gd name="T20" fmla="*/ 513 w 1192"/>
                <a:gd name="T21" fmla="*/ 97 h 336"/>
                <a:gd name="T22" fmla="*/ 313 w 1192"/>
                <a:gd name="T23" fmla="*/ 134 h 336"/>
                <a:gd name="T24" fmla="*/ 172 w 1192"/>
                <a:gd name="T25" fmla="*/ 129 h 336"/>
                <a:gd name="T26" fmla="*/ 89 w 1192"/>
                <a:gd name="T27" fmla="*/ 125 h 336"/>
                <a:gd name="T28" fmla="*/ 14 w 1192"/>
                <a:gd name="T29" fmla="*/ 114 h 336"/>
                <a:gd name="T30" fmla="*/ 1 w 1192"/>
                <a:gd name="T31" fmla="*/ 125 h 336"/>
                <a:gd name="T32" fmla="*/ 110 w 1192"/>
                <a:gd name="T33" fmla="*/ 201 h 336"/>
                <a:gd name="T34" fmla="*/ 141 w 1192"/>
                <a:gd name="T35" fmla="*/ 215 h 336"/>
                <a:gd name="T36" fmla="*/ 182 w 1192"/>
                <a:gd name="T37" fmla="*/ 264 h 336"/>
                <a:gd name="T38" fmla="*/ 256 w 1192"/>
                <a:gd name="T39" fmla="*/ 314 h 336"/>
                <a:gd name="T40" fmla="*/ 348 w 1192"/>
                <a:gd name="T41" fmla="*/ 317 h 336"/>
                <a:gd name="T42" fmla="*/ 393 w 1192"/>
                <a:gd name="T43" fmla="*/ 330 h 336"/>
                <a:gd name="T44" fmla="*/ 413 w 1192"/>
                <a:gd name="T45" fmla="*/ 335 h 336"/>
                <a:gd name="T46" fmla="*/ 448 w 1192"/>
                <a:gd name="T47" fmla="*/ 334 h 336"/>
                <a:gd name="T48" fmla="*/ 488 w 1192"/>
                <a:gd name="T49" fmla="*/ 320 h 336"/>
                <a:gd name="T50" fmla="*/ 505 w 1192"/>
                <a:gd name="T51" fmla="*/ 317 h 336"/>
                <a:gd name="T52" fmla="*/ 524 w 1192"/>
                <a:gd name="T53" fmla="*/ 316 h 336"/>
                <a:gd name="T54" fmla="*/ 652 w 1192"/>
                <a:gd name="T55" fmla="*/ 259 h 336"/>
                <a:gd name="T56" fmla="*/ 748 w 1192"/>
                <a:gd name="T57" fmla="*/ 286 h 336"/>
                <a:gd name="T58" fmla="*/ 866 w 1192"/>
                <a:gd name="T59" fmla="*/ 244 h 336"/>
                <a:gd name="T60" fmla="*/ 958 w 1192"/>
                <a:gd name="T61" fmla="*/ 225 h 336"/>
                <a:gd name="T62" fmla="*/ 1052 w 1192"/>
                <a:gd name="T63" fmla="*/ 218 h 336"/>
                <a:gd name="T64" fmla="*/ 1157 w 1192"/>
                <a:gd name="T65" fmla="*/ 176 h 336"/>
                <a:gd name="T66" fmla="*/ 1173 w 1192"/>
                <a:gd name="T67" fmla="*/ 177 h 336"/>
                <a:gd name="T68" fmla="*/ 1178 w 1192"/>
                <a:gd name="T69" fmla="*/ 177 h 336"/>
                <a:gd name="T70" fmla="*/ 1192 w 1192"/>
                <a:gd name="T71" fmla="*/ 17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92" h="336">
                  <a:moveTo>
                    <a:pt x="1187" y="164"/>
                  </a:moveTo>
                  <a:cubicBezTo>
                    <a:pt x="1175" y="155"/>
                    <a:pt x="1166" y="145"/>
                    <a:pt x="1154" y="138"/>
                  </a:cubicBezTo>
                  <a:cubicBezTo>
                    <a:pt x="1127" y="121"/>
                    <a:pt x="1098" y="108"/>
                    <a:pt x="1066" y="105"/>
                  </a:cubicBezTo>
                  <a:cubicBezTo>
                    <a:pt x="1060" y="104"/>
                    <a:pt x="1055" y="108"/>
                    <a:pt x="1049" y="110"/>
                  </a:cubicBezTo>
                  <a:cubicBezTo>
                    <a:pt x="1036" y="114"/>
                    <a:pt x="1020" y="108"/>
                    <a:pt x="1007" y="117"/>
                  </a:cubicBezTo>
                  <a:cubicBezTo>
                    <a:pt x="1005" y="119"/>
                    <a:pt x="1002" y="118"/>
                    <a:pt x="1000" y="117"/>
                  </a:cubicBezTo>
                  <a:cubicBezTo>
                    <a:pt x="979" y="101"/>
                    <a:pt x="959" y="86"/>
                    <a:pt x="938" y="72"/>
                  </a:cubicBezTo>
                  <a:cubicBezTo>
                    <a:pt x="924" y="62"/>
                    <a:pt x="875" y="45"/>
                    <a:pt x="864" y="42"/>
                  </a:cubicBezTo>
                  <a:cubicBezTo>
                    <a:pt x="831" y="36"/>
                    <a:pt x="815" y="48"/>
                    <a:pt x="810" y="53"/>
                  </a:cubicBezTo>
                  <a:cubicBezTo>
                    <a:pt x="808" y="53"/>
                    <a:pt x="806" y="53"/>
                    <a:pt x="804" y="53"/>
                  </a:cubicBezTo>
                  <a:cubicBezTo>
                    <a:pt x="803" y="54"/>
                    <a:pt x="798" y="56"/>
                    <a:pt x="797" y="57"/>
                  </a:cubicBezTo>
                  <a:cubicBezTo>
                    <a:pt x="792" y="57"/>
                    <a:pt x="789" y="55"/>
                    <a:pt x="785" y="52"/>
                  </a:cubicBezTo>
                  <a:cubicBezTo>
                    <a:pt x="759" y="27"/>
                    <a:pt x="711" y="27"/>
                    <a:pt x="681" y="8"/>
                  </a:cubicBezTo>
                  <a:cubicBezTo>
                    <a:pt x="674" y="4"/>
                    <a:pt x="665" y="0"/>
                    <a:pt x="655" y="1"/>
                  </a:cubicBezTo>
                  <a:cubicBezTo>
                    <a:pt x="648" y="3"/>
                    <a:pt x="639" y="2"/>
                    <a:pt x="633" y="4"/>
                  </a:cubicBezTo>
                  <a:cubicBezTo>
                    <a:pt x="622" y="11"/>
                    <a:pt x="612" y="22"/>
                    <a:pt x="601" y="30"/>
                  </a:cubicBezTo>
                  <a:cubicBezTo>
                    <a:pt x="615" y="30"/>
                    <a:pt x="615" y="30"/>
                    <a:pt x="615" y="30"/>
                  </a:cubicBezTo>
                  <a:cubicBezTo>
                    <a:pt x="607" y="33"/>
                    <a:pt x="600" y="38"/>
                    <a:pt x="593" y="42"/>
                  </a:cubicBezTo>
                  <a:cubicBezTo>
                    <a:pt x="581" y="50"/>
                    <a:pt x="579" y="56"/>
                    <a:pt x="573" y="54"/>
                  </a:cubicBezTo>
                  <a:cubicBezTo>
                    <a:pt x="571" y="54"/>
                    <a:pt x="565" y="74"/>
                    <a:pt x="549" y="85"/>
                  </a:cubicBezTo>
                  <a:cubicBezTo>
                    <a:pt x="549" y="85"/>
                    <a:pt x="549" y="85"/>
                    <a:pt x="549" y="85"/>
                  </a:cubicBezTo>
                  <a:cubicBezTo>
                    <a:pt x="538" y="92"/>
                    <a:pt x="523" y="89"/>
                    <a:pt x="513" y="97"/>
                  </a:cubicBezTo>
                  <a:cubicBezTo>
                    <a:pt x="494" y="108"/>
                    <a:pt x="431" y="120"/>
                    <a:pt x="409" y="127"/>
                  </a:cubicBezTo>
                  <a:cubicBezTo>
                    <a:pt x="367" y="139"/>
                    <a:pt x="346" y="141"/>
                    <a:pt x="313" y="134"/>
                  </a:cubicBezTo>
                  <a:cubicBezTo>
                    <a:pt x="289" y="127"/>
                    <a:pt x="269" y="133"/>
                    <a:pt x="244" y="130"/>
                  </a:cubicBezTo>
                  <a:cubicBezTo>
                    <a:pt x="217" y="128"/>
                    <a:pt x="199" y="130"/>
                    <a:pt x="172" y="129"/>
                  </a:cubicBezTo>
                  <a:cubicBezTo>
                    <a:pt x="148" y="123"/>
                    <a:pt x="125" y="121"/>
                    <a:pt x="98" y="121"/>
                  </a:cubicBezTo>
                  <a:cubicBezTo>
                    <a:pt x="95" y="122"/>
                    <a:pt x="91" y="123"/>
                    <a:pt x="89" y="125"/>
                  </a:cubicBezTo>
                  <a:cubicBezTo>
                    <a:pt x="86" y="127"/>
                    <a:pt x="79" y="126"/>
                    <a:pt x="76" y="127"/>
                  </a:cubicBezTo>
                  <a:cubicBezTo>
                    <a:pt x="54" y="123"/>
                    <a:pt x="35" y="112"/>
                    <a:pt x="14" y="114"/>
                  </a:cubicBezTo>
                  <a:cubicBezTo>
                    <a:pt x="11" y="114"/>
                    <a:pt x="6" y="116"/>
                    <a:pt x="4" y="118"/>
                  </a:cubicBezTo>
                  <a:cubicBezTo>
                    <a:pt x="1" y="120"/>
                    <a:pt x="0" y="123"/>
                    <a:pt x="1" y="125"/>
                  </a:cubicBezTo>
                  <a:cubicBezTo>
                    <a:pt x="10" y="149"/>
                    <a:pt x="26" y="167"/>
                    <a:pt x="45" y="183"/>
                  </a:cubicBezTo>
                  <a:cubicBezTo>
                    <a:pt x="63" y="197"/>
                    <a:pt x="86" y="198"/>
                    <a:pt x="110" y="201"/>
                  </a:cubicBezTo>
                  <a:cubicBezTo>
                    <a:pt x="121" y="203"/>
                    <a:pt x="131" y="208"/>
                    <a:pt x="141" y="215"/>
                  </a:cubicBezTo>
                  <a:cubicBezTo>
                    <a:pt x="141" y="215"/>
                    <a:pt x="141" y="215"/>
                    <a:pt x="141" y="215"/>
                  </a:cubicBezTo>
                  <a:cubicBezTo>
                    <a:pt x="142" y="216"/>
                    <a:pt x="143" y="217"/>
                    <a:pt x="145" y="218"/>
                  </a:cubicBezTo>
                  <a:cubicBezTo>
                    <a:pt x="160" y="230"/>
                    <a:pt x="172" y="247"/>
                    <a:pt x="182" y="264"/>
                  </a:cubicBezTo>
                  <a:cubicBezTo>
                    <a:pt x="193" y="286"/>
                    <a:pt x="202" y="320"/>
                    <a:pt x="230" y="319"/>
                  </a:cubicBezTo>
                  <a:cubicBezTo>
                    <a:pt x="239" y="318"/>
                    <a:pt x="247" y="316"/>
                    <a:pt x="256" y="314"/>
                  </a:cubicBezTo>
                  <a:cubicBezTo>
                    <a:pt x="326" y="309"/>
                    <a:pt x="326" y="309"/>
                    <a:pt x="326" y="309"/>
                  </a:cubicBezTo>
                  <a:cubicBezTo>
                    <a:pt x="333" y="312"/>
                    <a:pt x="341" y="314"/>
                    <a:pt x="348" y="317"/>
                  </a:cubicBezTo>
                  <a:cubicBezTo>
                    <a:pt x="349" y="317"/>
                    <a:pt x="350" y="318"/>
                    <a:pt x="351" y="319"/>
                  </a:cubicBezTo>
                  <a:cubicBezTo>
                    <a:pt x="351" y="319"/>
                    <a:pt x="378" y="328"/>
                    <a:pt x="393" y="330"/>
                  </a:cubicBezTo>
                  <a:cubicBezTo>
                    <a:pt x="398" y="331"/>
                    <a:pt x="408" y="334"/>
                    <a:pt x="412" y="335"/>
                  </a:cubicBezTo>
                  <a:cubicBezTo>
                    <a:pt x="413" y="335"/>
                    <a:pt x="413" y="335"/>
                    <a:pt x="413" y="335"/>
                  </a:cubicBezTo>
                  <a:cubicBezTo>
                    <a:pt x="413" y="335"/>
                    <a:pt x="413" y="335"/>
                    <a:pt x="413" y="335"/>
                  </a:cubicBezTo>
                  <a:cubicBezTo>
                    <a:pt x="413" y="335"/>
                    <a:pt x="430" y="336"/>
                    <a:pt x="448" y="334"/>
                  </a:cubicBezTo>
                  <a:cubicBezTo>
                    <a:pt x="460" y="334"/>
                    <a:pt x="470" y="332"/>
                    <a:pt x="479" y="327"/>
                  </a:cubicBezTo>
                  <a:cubicBezTo>
                    <a:pt x="483" y="325"/>
                    <a:pt x="486" y="323"/>
                    <a:pt x="488" y="320"/>
                  </a:cubicBezTo>
                  <a:cubicBezTo>
                    <a:pt x="488" y="320"/>
                    <a:pt x="488" y="320"/>
                    <a:pt x="488" y="320"/>
                  </a:cubicBezTo>
                  <a:cubicBezTo>
                    <a:pt x="489" y="319"/>
                    <a:pt x="497" y="318"/>
                    <a:pt x="505" y="317"/>
                  </a:cubicBezTo>
                  <a:cubicBezTo>
                    <a:pt x="511" y="316"/>
                    <a:pt x="517" y="316"/>
                    <a:pt x="522" y="316"/>
                  </a:cubicBezTo>
                  <a:cubicBezTo>
                    <a:pt x="523" y="316"/>
                    <a:pt x="523" y="316"/>
                    <a:pt x="524" y="316"/>
                  </a:cubicBezTo>
                  <a:cubicBezTo>
                    <a:pt x="524" y="316"/>
                    <a:pt x="546" y="318"/>
                    <a:pt x="574" y="295"/>
                  </a:cubicBezTo>
                  <a:cubicBezTo>
                    <a:pt x="598" y="279"/>
                    <a:pt x="624" y="264"/>
                    <a:pt x="652" y="259"/>
                  </a:cubicBezTo>
                  <a:cubicBezTo>
                    <a:pt x="672" y="256"/>
                    <a:pt x="690" y="256"/>
                    <a:pt x="710" y="259"/>
                  </a:cubicBezTo>
                  <a:cubicBezTo>
                    <a:pt x="716" y="260"/>
                    <a:pt x="741" y="280"/>
                    <a:pt x="748" y="286"/>
                  </a:cubicBezTo>
                  <a:cubicBezTo>
                    <a:pt x="762" y="298"/>
                    <a:pt x="782" y="290"/>
                    <a:pt x="796" y="281"/>
                  </a:cubicBezTo>
                  <a:cubicBezTo>
                    <a:pt x="817" y="264"/>
                    <a:pt x="839" y="253"/>
                    <a:pt x="866" y="244"/>
                  </a:cubicBezTo>
                  <a:cubicBezTo>
                    <a:pt x="875" y="243"/>
                    <a:pt x="884" y="249"/>
                    <a:pt x="894" y="249"/>
                  </a:cubicBezTo>
                  <a:cubicBezTo>
                    <a:pt x="918" y="246"/>
                    <a:pt x="936" y="232"/>
                    <a:pt x="958" y="225"/>
                  </a:cubicBezTo>
                  <a:cubicBezTo>
                    <a:pt x="1038" y="213"/>
                    <a:pt x="1027" y="203"/>
                    <a:pt x="1030" y="204"/>
                  </a:cubicBezTo>
                  <a:cubicBezTo>
                    <a:pt x="1038" y="204"/>
                    <a:pt x="1041" y="216"/>
                    <a:pt x="1052" y="218"/>
                  </a:cubicBezTo>
                  <a:cubicBezTo>
                    <a:pt x="1065" y="220"/>
                    <a:pt x="1079" y="213"/>
                    <a:pt x="1087" y="206"/>
                  </a:cubicBezTo>
                  <a:cubicBezTo>
                    <a:pt x="1108" y="192"/>
                    <a:pt x="1132" y="177"/>
                    <a:pt x="1157" y="176"/>
                  </a:cubicBezTo>
                  <a:cubicBezTo>
                    <a:pt x="1161" y="178"/>
                    <a:pt x="1165" y="179"/>
                    <a:pt x="1170" y="177"/>
                  </a:cubicBezTo>
                  <a:cubicBezTo>
                    <a:pt x="1171" y="177"/>
                    <a:pt x="1172" y="177"/>
                    <a:pt x="1173" y="177"/>
                  </a:cubicBezTo>
                  <a:cubicBezTo>
                    <a:pt x="1175" y="177"/>
                    <a:pt x="1177" y="178"/>
                    <a:pt x="1179" y="179"/>
                  </a:cubicBezTo>
                  <a:cubicBezTo>
                    <a:pt x="1179" y="178"/>
                    <a:pt x="1178" y="177"/>
                    <a:pt x="1178" y="177"/>
                  </a:cubicBezTo>
                  <a:cubicBezTo>
                    <a:pt x="1181" y="176"/>
                    <a:pt x="1183" y="176"/>
                    <a:pt x="1184" y="174"/>
                  </a:cubicBezTo>
                  <a:cubicBezTo>
                    <a:pt x="1187" y="174"/>
                    <a:pt x="1192" y="175"/>
                    <a:pt x="1192" y="173"/>
                  </a:cubicBezTo>
                  <a:cubicBezTo>
                    <a:pt x="1192" y="170"/>
                    <a:pt x="1189" y="167"/>
                    <a:pt x="1187" y="1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4" name="Title 2"/>
          <p:cNvSpPr txBox="1">
            <a:spLocks/>
          </p:cNvSpPr>
          <p:nvPr/>
        </p:nvSpPr>
        <p:spPr>
          <a:xfrm>
            <a:off x="1185484" y="3022179"/>
            <a:ext cx="3262906" cy="707886"/>
          </a:xfrm>
          <a:prstGeom prst="rect">
            <a:avLst/>
          </a:prstGeom>
          <a:effectLst>
            <a:outerShdw dist="1625600" dir="9660000" sx="108000" sy="108000" algn="t" rotWithShape="0">
              <a:schemeClr val="bg1">
                <a:alpha val="9000"/>
              </a:schemeClr>
            </a:outerShdw>
          </a:effectLst>
        </p:spPr>
        <p:txBody>
          <a:bodyPr wrap="square" lIns="0" rIns="6858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bg-BG" sz="4000" b="1" dirty="0" smtClean="0">
                <a:solidFill>
                  <a:schemeClr val="accent5">
                    <a:lumMod val="50000"/>
                  </a:schemeClr>
                </a:solidFill>
              </a:rPr>
              <a:t>ОБЩИНА</a:t>
            </a:r>
            <a:endParaRPr lang="en-US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" name="Картина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49" y="3156328"/>
            <a:ext cx="951846" cy="106387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5000"/>
              </a:srgbClr>
            </a:outerShdw>
            <a:softEdge rad="63500"/>
          </a:effectLst>
        </p:spPr>
      </p:pic>
      <p:sp>
        <p:nvSpPr>
          <p:cNvPr id="30" name="Title 2"/>
          <p:cNvSpPr txBox="1">
            <a:spLocks/>
          </p:cNvSpPr>
          <p:nvPr/>
        </p:nvSpPr>
        <p:spPr>
          <a:xfrm>
            <a:off x="764672" y="3475003"/>
            <a:ext cx="6096000" cy="923330"/>
          </a:xfrm>
          <a:prstGeom prst="rect">
            <a:avLst/>
          </a:prstGeom>
        </p:spPr>
        <p:txBody>
          <a:bodyPr wrap="square" lIns="0" rIns="6858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bg-BG" sz="5400" b="1" dirty="0" smtClean="0">
                <a:solidFill>
                  <a:schemeClr val="accent5">
                    <a:lumMod val="50000"/>
                  </a:schemeClr>
                </a:solidFill>
              </a:rPr>
              <a:t>САНДАНСКИ</a:t>
            </a:r>
            <a:endParaRPr lang="en-US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793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Картина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175" y="84071"/>
            <a:ext cx="2076069" cy="1809419"/>
          </a:xfrm>
          <a:prstGeom prst="rect">
            <a:avLst/>
          </a:prstGeom>
        </p:spPr>
      </p:pic>
      <p:sp>
        <p:nvSpPr>
          <p:cNvPr id="22" name="Freeform 21"/>
          <p:cNvSpPr/>
          <p:nvPr/>
        </p:nvSpPr>
        <p:spPr bwMode="auto">
          <a:xfrm>
            <a:off x="1305025" y="1533825"/>
            <a:ext cx="1991686" cy="1991686"/>
          </a:xfrm>
          <a:custGeom>
            <a:avLst/>
            <a:gdLst>
              <a:gd name="connsiteX0" fmla="*/ 995843 w 1991686"/>
              <a:gd name="connsiteY0" fmla="*/ 0 h 1991686"/>
              <a:gd name="connsiteX1" fmla="*/ 1991686 w 1991686"/>
              <a:gd name="connsiteY1" fmla="*/ 995843 h 1991686"/>
              <a:gd name="connsiteX2" fmla="*/ 995843 w 1991686"/>
              <a:gd name="connsiteY2" fmla="*/ 1991686 h 1991686"/>
              <a:gd name="connsiteX3" fmla="*/ 0 w 1991686"/>
              <a:gd name="connsiteY3" fmla="*/ 995843 h 199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1686" h="1991686">
                <a:moveTo>
                  <a:pt x="995843" y="0"/>
                </a:moveTo>
                <a:lnTo>
                  <a:pt x="1991686" y="995843"/>
                </a:lnTo>
                <a:lnTo>
                  <a:pt x="995843" y="1991686"/>
                </a:lnTo>
                <a:lnTo>
                  <a:pt x="0" y="99584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auto">
          <a:xfrm>
            <a:off x="3494714" y="1533825"/>
            <a:ext cx="1991686" cy="1991686"/>
          </a:xfrm>
          <a:custGeom>
            <a:avLst/>
            <a:gdLst>
              <a:gd name="connsiteX0" fmla="*/ 995843 w 1991686"/>
              <a:gd name="connsiteY0" fmla="*/ 0 h 1991686"/>
              <a:gd name="connsiteX1" fmla="*/ 1991686 w 1991686"/>
              <a:gd name="connsiteY1" fmla="*/ 995843 h 1991686"/>
              <a:gd name="connsiteX2" fmla="*/ 995843 w 1991686"/>
              <a:gd name="connsiteY2" fmla="*/ 1991686 h 1991686"/>
              <a:gd name="connsiteX3" fmla="*/ 0 w 1991686"/>
              <a:gd name="connsiteY3" fmla="*/ 995843 h 199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1686" h="1991686">
                <a:moveTo>
                  <a:pt x="995843" y="0"/>
                </a:moveTo>
                <a:lnTo>
                  <a:pt x="1991686" y="995843"/>
                </a:lnTo>
                <a:lnTo>
                  <a:pt x="995843" y="1991686"/>
                </a:lnTo>
                <a:lnTo>
                  <a:pt x="0" y="99584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pic>
        <p:nvPicPr>
          <p:cNvPr id="10" name="Контейнер за картина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/>
      </p:pic>
      <p:pic>
        <p:nvPicPr>
          <p:cNvPr id="30" name="Контейнер за картина 2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3494088" y="3638550"/>
            <a:ext cx="1992312" cy="1992312"/>
          </a:xfrm>
        </p:spPr>
      </p:pic>
      <p:pic>
        <p:nvPicPr>
          <p:cNvPr id="25" name="Контейнер за картина 24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3" r="31313"/>
          <a:stretch>
            <a:fillRect/>
          </a:stretch>
        </p:blipFill>
        <p:spPr>
          <a:blipFill>
            <a:blip r:embed="rId6"/>
            <a:stretch>
              <a:fillRect/>
            </a:stretch>
          </a:blipFill>
        </p:spPr>
      </p:pic>
      <p:pic>
        <p:nvPicPr>
          <p:cNvPr id="27" name="Контейнер за картина 26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8" name="Контейнер за картина 17"/>
          <p:cNvPicPr>
            <a:picLocks noGrp="1" noChangeAspect="1"/>
          </p:cNvPicPr>
          <p:nvPr>
            <p:ph type="pic" sz="quarter" idx="14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4" r="16624"/>
          <a:stretch>
            <a:fillRect/>
          </a:stretch>
        </p:blipFill>
        <p:spPr/>
      </p:pic>
      <p:pic>
        <p:nvPicPr>
          <p:cNvPr id="11" name="Контейнер за картина 10"/>
          <p:cNvPicPr>
            <a:picLocks noGrp="1" noChangeAspect="1"/>
          </p:cNvPicPr>
          <p:nvPr>
            <p:ph type="pic" sz="quarter" idx="12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  <p:pic>
        <p:nvPicPr>
          <p:cNvPr id="19" name="Контейнер за картина 18"/>
          <p:cNvPicPr>
            <a:picLocks noGrp="1" noChangeAspect="1"/>
          </p:cNvPicPr>
          <p:nvPr>
            <p:ph type="pic" sz="quarter" idx="1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 r="16797"/>
          <a:stretch>
            <a:fillRect/>
          </a:stretch>
        </p:blipFill>
        <p:spPr/>
      </p:pic>
      <p:pic>
        <p:nvPicPr>
          <p:cNvPr id="26" name="Контейнер за картина 25"/>
          <p:cNvPicPr>
            <a:picLocks noGrp="1" noChangeAspect="1"/>
          </p:cNvPicPr>
          <p:nvPr>
            <p:ph type="pic" sz="quarter" idx="20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8" name="Контейнер за картина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xfrm>
            <a:off x="1312617" y="3695273"/>
            <a:ext cx="1991686" cy="1991686"/>
          </a:xfrm>
          <a:custGeom>
            <a:avLst/>
            <a:gdLst>
              <a:gd name="connsiteX0" fmla="*/ 1237730 w 2475460"/>
              <a:gd name="connsiteY0" fmla="*/ 0 h 2475460"/>
              <a:gd name="connsiteX1" fmla="*/ 2475460 w 2475460"/>
              <a:gd name="connsiteY1" fmla="*/ 1237730 h 2475460"/>
              <a:gd name="connsiteX2" fmla="*/ 1237730 w 2475460"/>
              <a:gd name="connsiteY2" fmla="*/ 2475460 h 2475460"/>
              <a:gd name="connsiteX3" fmla="*/ 0 w 2475460"/>
              <a:gd name="connsiteY3" fmla="*/ 1237730 h 247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460" h="2475460">
                <a:moveTo>
                  <a:pt x="1237730" y="0"/>
                </a:moveTo>
                <a:lnTo>
                  <a:pt x="2475460" y="1237730"/>
                </a:lnTo>
                <a:lnTo>
                  <a:pt x="1237730" y="2475460"/>
                </a:lnTo>
                <a:lnTo>
                  <a:pt x="0" y="1237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7371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онтейнер за картина 4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" r="3499"/>
          <a:stretch>
            <a:fillRect/>
          </a:stretch>
        </p:blipFill>
        <p:spPr/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76801" y="2952750"/>
            <a:ext cx="1342695" cy="1344168"/>
          </a:xfrm>
        </p:spPr>
      </p:sp>
      <p:sp>
        <p:nvSpPr>
          <p:cNvPr id="3" name="Rounded Rectangle 2"/>
          <p:cNvSpPr/>
          <p:nvPr/>
        </p:nvSpPr>
        <p:spPr bwMode="auto">
          <a:xfrm>
            <a:off x="152400" y="1962150"/>
            <a:ext cx="2609850" cy="2839077"/>
          </a:xfrm>
          <a:prstGeom prst="roundRect">
            <a:avLst>
              <a:gd name="adj" fmla="val 3846"/>
            </a:avLst>
          </a:prstGeom>
          <a:solidFill>
            <a:schemeClr val="bg1">
              <a:alpha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350"/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345386" y="2038350"/>
            <a:ext cx="2277824" cy="720757"/>
          </a:xfrm>
          <a:prstGeom prst="rect">
            <a:avLst/>
          </a:prstGeom>
        </p:spPr>
        <p:txBody>
          <a:bodyPr lIns="0" rIns="6858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bg-BG" sz="1800" b="1" dirty="0" smtClean="0">
                <a:solidFill>
                  <a:schemeClr val="accent1"/>
                </a:solidFill>
              </a:rPr>
              <a:t>ИНВЕСТИЦИОННИ</a:t>
            </a:r>
            <a:endParaRPr lang="en-US" sz="1800" b="1" dirty="0">
              <a:solidFill>
                <a:schemeClr val="accent1"/>
              </a:solidFill>
            </a:endParaRPr>
          </a:p>
          <a:p>
            <a:pPr fontAlgn="base"/>
            <a:r>
              <a:rPr lang="bg-BG" sz="2100" b="1" dirty="0" smtClean="0">
                <a:solidFill>
                  <a:schemeClr val="accent2"/>
                </a:solidFill>
              </a:rPr>
              <a:t>ВЪЗМОЖНОСТИ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345386" y="2791949"/>
            <a:ext cx="2183413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bg-BG" sz="1000" b="1" dirty="0"/>
              <a:t>Добрата бизнес среда, </a:t>
            </a:r>
            <a:r>
              <a:rPr lang="bg-BG" sz="1000" b="1" dirty="0" smtClean="0"/>
              <a:t>наличните </a:t>
            </a:r>
            <a:r>
              <a:rPr lang="bg-BG" sz="1000" b="1" dirty="0"/>
              <a:t>ресурси за добро качество на живот и </a:t>
            </a:r>
            <a:r>
              <a:rPr lang="bg-BG" sz="1000" b="1" dirty="0" smtClean="0"/>
              <a:t>създадените условия, </a:t>
            </a:r>
            <a:r>
              <a:rPr lang="bg-BG" sz="1000" b="1" dirty="0"/>
              <a:t>бързите транспортни връзки с основни летища в региона (София и Солун), близост до море и планини (за туризъм и </a:t>
            </a:r>
            <a:r>
              <a:rPr lang="bg-BG" sz="1000" b="1" dirty="0" err="1"/>
              <a:t>рекреация</a:t>
            </a:r>
            <a:r>
              <a:rPr lang="bg-BG" sz="1000" b="1" dirty="0"/>
              <a:t>), </a:t>
            </a:r>
            <a:r>
              <a:rPr lang="bg-BG" sz="1000" b="1" dirty="0" err="1" smtClean="0"/>
              <a:t>голямият</a:t>
            </a:r>
            <a:r>
              <a:rPr lang="bg-BG" sz="1000" b="1" dirty="0" smtClean="0"/>
              <a:t> </a:t>
            </a:r>
            <a:r>
              <a:rPr lang="bg-BG" sz="1000" b="1" dirty="0"/>
              <a:t>набор от услуги - </a:t>
            </a:r>
            <a:r>
              <a:rPr lang="bg-BG" sz="1000" b="1" dirty="0" smtClean="0"/>
              <a:t>допринасят </a:t>
            </a:r>
            <a:r>
              <a:rPr lang="bg-BG" sz="1000" b="1" dirty="0"/>
              <a:t>за привлекателността на </a:t>
            </a:r>
            <a:r>
              <a:rPr lang="bg-BG" sz="1000" b="1" dirty="0" smtClean="0"/>
              <a:t>Сандански за инвестиционни намерения</a:t>
            </a:r>
            <a:r>
              <a:rPr lang="bg-BG" sz="800" b="1" dirty="0" smtClean="0"/>
              <a:t>.</a:t>
            </a:r>
            <a:endParaRPr lang="en-US" sz="788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Oval 59"/>
          <p:cNvSpPr/>
          <p:nvPr/>
        </p:nvSpPr>
        <p:spPr bwMode="auto">
          <a:xfrm>
            <a:off x="4906316" y="2966820"/>
            <a:ext cx="1283663" cy="128133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bg-BG" sz="1200" dirty="0" smtClean="0">
                <a:solidFill>
                  <a:schemeClr val="bg1"/>
                </a:solidFill>
              </a:rPr>
              <a:t>УСЛУГИ</a:t>
            </a:r>
          </a:p>
          <a:p>
            <a:pPr algn="ctr"/>
            <a:r>
              <a:rPr lang="bg-BG" sz="1200" dirty="0" smtClean="0">
                <a:solidFill>
                  <a:schemeClr val="bg1"/>
                </a:solidFill>
              </a:rPr>
              <a:t>И</a:t>
            </a:r>
          </a:p>
          <a:p>
            <a:pPr algn="ctr"/>
            <a:r>
              <a:rPr lang="bg-BG" sz="1200" dirty="0" smtClean="0">
                <a:solidFill>
                  <a:schemeClr val="bg1"/>
                </a:solidFill>
              </a:rPr>
              <a:t>ТУРИЗЪМ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Oval 59"/>
          <p:cNvSpPr/>
          <p:nvPr/>
        </p:nvSpPr>
        <p:spPr bwMode="auto">
          <a:xfrm>
            <a:off x="4907759" y="491523"/>
            <a:ext cx="1283663" cy="128133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bg-BG" sz="1200" dirty="0" smtClean="0">
                <a:solidFill>
                  <a:schemeClr val="bg1"/>
                </a:solidFill>
              </a:rPr>
              <a:t>ПРОМИШ-ЛЕНОСТ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6" name="Контейнер за картина 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1" r="268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687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Контейнер за картина 6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9" b="17169"/>
          <a:stretch>
            <a:fillRect/>
          </a:stretch>
        </p:blipFill>
        <p:spPr>
          <a:xfrm>
            <a:off x="2589791" y="1437231"/>
            <a:ext cx="1521985" cy="1312863"/>
          </a:xfrm>
          <a:solidFill>
            <a:schemeClr val="bg1"/>
          </a:solidFill>
        </p:spPr>
      </p:pic>
      <p:sp>
        <p:nvSpPr>
          <p:cNvPr id="8" name="Rectangle 7"/>
          <p:cNvSpPr/>
          <p:nvPr/>
        </p:nvSpPr>
        <p:spPr>
          <a:xfrm>
            <a:off x="2" y="3316931"/>
            <a:ext cx="6857999" cy="1464621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Rectangle 13"/>
          <p:cNvSpPr/>
          <p:nvPr/>
        </p:nvSpPr>
        <p:spPr>
          <a:xfrm>
            <a:off x="685800" y="3555283"/>
            <a:ext cx="6000747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bg-BG" altLang="ja-JP" sz="2800" b="1" dirty="0" smtClean="0">
                <a:solidFill>
                  <a:schemeClr val="bg1"/>
                </a:solidFill>
              </a:rPr>
              <a:t>БЛАГОДАРЯ ЗА ВНИМАНИЕТО!</a:t>
            </a:r>
            <a:endParaRPr lang="en-US" altLang="ja-JP" sz="2800" b="1" dirty="0">
              <a:solidFill>
                <a:schemeClr val="bg1"/>
              </a:solidFill>
            </a:endParaRPr>
          </a:p>
        </p:txBody>
      </p:sp>
      <p:pic>
        <p:nvPicPr>
          <p:cNvPr id="10" name="Картина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358" y="495421"/>
            <a:ext cx="1742850" cy="2289546"/>
          </a:xfrm>
          <a:prstGeom prst="rect">
            <a:avLst/>
          </a:prstGeom>
        </p:spPr>
      </p:pic>
      <p:sp>
        <p:nvSpPr>
          <p:cNvPr id="13" name="Title 2"/>
          <p:cNvSpPr txBox="1">
            <a:spLocks/>
          </p:cNvSpPr>
          <p:nvPr/>
        </p:nvSpPr>
        <p:spPr>
          <a:xfrm>
            <a:off x="1598183" y="3986170"/>
            <a:ext cx="3505200" cy="584775"/>
          </a:xfrm>
          <a:prstGeom prst="rect">
            <a:avLst/>
          </a:prstGeom>
        </p:spPr>
        <p:txBody>
          <a:bodyPr wrap="square" lIns="0" rIns="6858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it-IT" sz="1600" b="1" i="1" dirty="0" smtClean="0">
                <a:solidFill>
                  <a:schemeClr val="bg1"/>
                </a:solidFill>
              </a:rPr>
              <a:t>VISITSANDANSKI.EU</a:t>
            </a:r>
            <a:endParaRPr lang="bg-BG" sz="1600" b="1" i="1" dirty="0" smtClean="0">
              <a:solidFill>
                <a:schemeClr val="bg1"/>
              </a:solidFill>
            </a:endParaRPr>
          </a:p>
          <a:p>
            <a:pPr fontAlgn="base"/>
            <a:r>
              <a:rPr lang="en-US" sz="1600" b="1" i="1" dirty="0" smtClean="0">
                <a:solidFill>
                  <a:schemeClr val="bg1"/>
                </a:solidFill>
              </a:rPr>
              <a:t>WWW.SANDANSKIBG.COM</a:t>
            </a:r>
            <a:endParaRPr lang="en-US" sz="1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908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Контейнер за картина 10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7" r="25557"/>
          <a:stretch>
            <a:fillRect/>
          </a:stretch>
        </p:blipFill>
        <p:spPr/>
      </p:pic>
      <p:pic>
        <p:nvPicPr>
          <p:cNvPr id="10" name="Контейнер за картина 9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9" r="34709"/>
          <a:stretch>
            <a:fillRect/>
          </a:stretch>
        </p:blipFill>
        <p:spPr/>
      </p:pic>
      <p:sp>
        <p:nvSpPr>
          <p:cNvPr id="18" name="Freeform 25"/>
          <p:cNvSpPr/>
          <p:nvPr/>
        </p:nvSpPr>
        <p:spPr bwMode="auto">
          <a:xfrm rot="10800000">
            <a:off x="762000" y="2495549"/>
            <a:ext cx="6096000" cy="2673265"/>
          </a:xfrm>
          <a:custGeom>
            <a:avLst/>
            <a:gdLst>
              <a:gd name="connsiteX0" fmla="*/ 0 w 2424236"/>
              <a:gd name="connsiteY0" fmla="*/ 0 h 5153025"/>
              <a:gd name="connsiteX1" fmla="*/ 2424236 w 2424236"/>
              <a:gd name="connsiteY1" fmla="*/ 0 h 5153025"/>
              <a:gd name="connsiteX2" fmla="*/ 1986589 w 2424236"/>
              <a:gd name="connsiteY2" fmla="*/ 930275 h 5153025"/>
              <a:gd name="connsiteX3" fmla="*/ 1986590 w 2424236"/>
              <a:gd name="connsiteY3" fmla="*/ 930275 h 5153025"/>
              <a:gd name="connsiteX4" fmla="*/ 442129 w 2424236"/>
              <a:gd name="connsiteY4" fmla="*/ 4213225 h 5153025"/>
              <a:gd name="connsiteX5" fmla="*/ 442128 w 2424236"/>
              <a:gd name="connsiteY5" fmla="*/ 4213225 h 5153025"/>
              <a:gd name="connsiteX6" fmla="*/ 0 w 2424236"/>
              <a:gd name="connsiteY6" fmla="*/ 5153025 h 5153025"/>
              <a:gd name="connsiteX7" fmla="*/ 0 w 2424236"/>
              <a:gd name="connsiteY7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4236" h="5153025">
                <a:moveTo>
                  <a:pt x="0" y="0"/>
                </a:moveTo>
                <a:lnTo>
                  <a:pt x="2424236" y="0"/>
                </a:lnTo>
                <a:lnTo>
                  <a:pt x="1986589" y="930275"/>
                </a:lnTo>
                <a:lnTo>
                  <a:pt x="1986590" y="930275"/>
                </a:lnTo>
                <a:lnTo>
                  <a:pt x="442129" y="4213225"/>
                </a:lnTo>
                <a:lnTo>
                  <a:pt x="442128" y="4213225"/>
                </a:lnTo>
                <a:lnTo>
                  <a:pt x="0" y="51530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350"/>
          </a:p>
        </p:txBody>
      </p:sp>
      <p:sp>
        <p:nvSpPr>
          <p:cNvPr id="19" name="Isosceles Triangle 30"/>
          <p:cNvSpPr/>
          <p:nvPr/>
        </p:nvSpPr>
        <p:spPr bwMode="auto">
          <a:xfrm rot="10800000">
            <a:off x="5943600" y="2984480"/>
            <a:ext cx="685800" cy="352425"/>
          </a:xfrm>
          <a:prstGeom prst="triangle">
            <a:avLst/>
          </a:prstGeom>
          <a:solidFill>
            <a:schemeClr val="accent4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350"/>
          </a:p>
        </p:txBody>
      </p:sp>
      <p:sp>
        <p:nvSpPr>
          <p:cNvPr id="26" name="Footer Text"/>
          <p:cNvSpPr txBox="1"/>
          <p:nvPr/>
        </p:nvSpPr>
        <p:spPr>
          <a:xfrm>
            <a:off x="2171700" y="3486150"/>
            <a:ext cx="4572000" cy="1508105"/>
          </a:xfrm>
          <a:prstGeom prst="rect">
            <a:avLst/>
          </a:prstGeom>
          <a:noFill/>
        </p:spPr>
        <p:txBody>
          <a:bodyPr wrap="square" lIns="0" tIns="0" rIns="68580" bIns="0" rtlCol="0">
            <a:spAutoFit/>
          </a:bodyPr>
          <a:lstStyle/>
          <a:p>
            <a:pPr algn="r"/>
            <a:r>
              <a:rPr lang="bg-BG" sz="1400" dirty="0" smtClean="0"/>
              <a:t>- Отлична локация</a:t>
            </a:r>
          </a:p>
          <a:p>
            <a:pPr algn="r"/>
            <a:r>
              <a:rPr lang="bg-BG" sz="1400" dirty="0" smtClean="0">
                <a:solidFill>
                  <a:srgbClr val="161F28"/>
                </a:solidFill>
              </a:rPr>
              <a:t>- </a:t>
            </a:r>
            <a:r>
              <a:rPr lang="en-US" sz="1400" dirty="0" smtClean="0">
                <a:solidFill>
                  <a:srgbClr val="161F28"/>
                </a:solidFill>
              </a:rPr>
              <a:t>K</a:t>
            </a:r>
            <a:r>
              <a:rPr lang="bg-BG" sz="1400" dirty="0" err="1" smtClean="0">
                <a:solidFill>
                  <a:srgbClr val="161F28"/>
                </a:solidFill>
              </a:rPr>
              <a:t>лиматични</a:t>
            </a:r>
            <a:r>
              <a:rPr lang="bg-BG" sz="1400" dirty="0" smtClean="0">
                <a:solidFill>
                  <a:srgbClr val="161F28"/>
                </a:solidFill>
              </a:rPr>
              <a:t> характеристики</a:t>
            </a:r>
          </a:p>
          <a:p>
            <a:pPr algn="r"/>
            <a:r>
              <a:rPr lang="bg-BG" sz="1400" dirty="0" smtClean="0">
                <a:solidFill>
                  <a:srgbClr val="161F28"/>
                </a:solidFill>
              </a:rPr>
              <a:t>- </a:t>
            </a:r>
            <a:r>
              <a:rPr lang="en-US" sz="1400" dirty="0" smtClean="0">
                <a:solidFill>
                  <a:srgbClr val="161F28"/>
                </a:solidFill>
              </a:rPr>
              <a:t>M</a:t>
            </a:r>
            <a:r>
              <a:rPr lang="bg-BG" sz="1400" dirty="0" err="1" smtClean="0">
                <a:solidFill>
                  <a:srgbClr val="161F28"/>
                </a:solidFill>
              </a:rPr>
              <a:t>инерални</a:t>
            </a:r>
            <a:r>
              <a:rPr lang="bg-BG" sz="1400" dirty="0" smtClean="0">
                <a:solidFill>
                  <a:srgbClr val="161F28"/>
                </a:solidFill>
              </a:rPr>
              <a:t> извори</a:t>
            </a:r>
          </a:p>
          <a:p>
            <a:pPr algn="r"/>
            <a:r>
              <a:rPr lang="bg-BG" sz="1400" dirty="0" smtClean="0">
                <a:solidFill>
                  <a:srgbClr val="161F28"/>
                </a:solidFill>
              </a:rPr>
              <a:t>- Древна и добре запазена култура</a:t>
            </a:r>
          </a:p>
          <a:p>
            <a:pPr algn="r"/>
            <a:r>
              <a:rPr lang="bg-BG" sz="1400" dirty="0" smtClean="0">
                <a:solidFill>
                  <a:srgbClr val="161F28"/>
                </a:solidFill>
              </a:rPr>
              <a:t>- Традиции във винопроизводството </a:t>
            </a:r>
          </a:p>
          <a:p>
            <a:pPr algn="r"/>
            <a:r>
              <a:rPr lang="bg-BG" sz="1400" dirty="0" smtClean="0">
                <a:solidFill>
                  <a:srgbClr val="161F28"/>
                </a:solidFill>
              </a:rPr>
              <a:t>- Развита туристическа инфраструктура</a:t>
            </a:r>
          </a:p>
          <a:p>
            <a:pPr algn="r"/>
            <a:r>
              <a:rPr lang="bg-BG" sz="1400" dirty="0" smtClean="0">
                <a:solidFill>
                  <a:srgbClr val="161F28"/>
                </a:solidFill>
              </a:rPr>
              <a:t>- Отлични възможности за инвестиции</a:t>
            </a:r>
            <a:endParaRPr lang="en-US" sz="1400" dirty="0">
              <a:solidFill>
                <a:srgbClr val="161F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023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онтейнер за картина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8" r="14868"/>
          <a:stretch>
            <a:fillRect/>
          </a:stretch>
        </p:blipFill>
        <p:spPr>
          <a:xfrm>
            <a:off x="203199" y="-1114264"/>
            <a:ext cx="6451601" cy="4610100"/>
          </a:xfrm>
        </p:spPr>
      </p:pic>
      <p:sp>
        <p:nvSpPr>
          <p:cNvPr id="34" name="Rectangle 33"/>
          <p:cNvSpPr/>
          <p:nvPr/>
        </p:nvSpPr>
        <p:spPr bwMode="auto">
          <a:xfrm>
            <a:off x="0" y="3703124"/>
            <a:ext cx="6858000" cy="914400"/>
          </a:xfrm>
          <a:prstGeom prst="rect">
            <a:avLst/>
          </a:prstGeom>
          <a:solidFill>
            <a:schemeClr val="accent2">
              <a:alpha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350"/>
          </a:p>
        </p:txBody>
      </p:sp>
      <p:sp>
        <p:nvSpPr>
          <p:cNvPr id="35" name="Title 2"/>
          <p:cNvSpPr txBox="1">
            <a:spLocks/>
          </p:cNvSpPr>
          <p:nvPr/>
        </p:nvSpPr>
        <p:spPr>
          <a:xfrm>
            <a:off x="2569807" y="3799945"/>
            <a:ext cx="3588477" cy="720757"/>
          </a:xfrm>
          <a:prstGeom prst="rect">
            <a:avLst/>
          </a:prstGeom>
        </p:spPr>
        <p:txBody>
          <a:bodyPr lIns="0" rIns="6858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bg-BG" sz="2700" b="1" dirty="0" smtClean="0">
                <a:solidFill>
                  <a:schemeClr val="bg1"/>
                </a:solidFill>
              </a:rPr>
              <a:t>ОТЛИЧНА ЛОКАЦИЯ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6331677" y="4019550"/>
            <a:ext cx="352930" cy="335818"/>
          </a:xfrm>
          <a:custGeom>
            <a:avLst/>
            <a:gdLst>
              <a:gd name="T0" fmla="*/ 199 w 209"/>
              <a:gd name="T1" fmla="*/ 176 h 198"/>
              <a:gd name="T2" fmla="*/ 146 w 209"/>
              <a:gd name="T3" fmla="*/ 93 h 198"/>
              <a:gd name="T4" fmla="*/ 191 w 209"/>
              <a:gd name="T5" fmla="*/ 46 h 198"/>
              <a:gd name="T6" fmla="*/ 209 w 209"/>
              <a:gd name="T7" fmla="*/ 6 h 198"/>
              <a:gd name="T8" fmla="*/ 163 w 209"/>
              <a:gd name="T9" fmla="*/ 19 h 198"/>
              <a:gd name="T10" fmla="*/ 121 w 209"/>
              <a:gd name="T11" fmla="*/ 57 h 198"/>
              <a:gd name="T12" fmla="*/ 34 w 209"/>
              <a:gd name="T13" fmla="*/ 1 h 198"/>
              <a:gd name="T14" fmla="*/ 13 w 209"/>
              <a:gd name="T15" fmla="*/ 11 h 198"/>
              <a:gd name="T16" fmla="*/ 89 w 209"/>
              <a:gd name="T17" fmla="*/ 88 h 198"/>
              <a:gd name="T18" fmla="*/ 52 w 209"/>
              <a:gd name="T19" fmla="*/ 132 h 198"/>
              <a:gd name="T20" fmla="*/ 18 w 209"/>
              <a:gd name="T21" fmla="*/ 122 h 198"/>
              <a:gd name="T22" fmla="*/ 0 w 209"/>
              <a:gd name="T23" fmla="*/ 134 h 198"/>
              <a:gd name="T24" fmla="*/ 44 w 209"/>
              <a:gd name="T25" fmla="*/ 159 h 198"/>
              <a:gd name="T26" fmla="*/ 61 w 209"/>
              <a:gd name="T27" fmla="*/ 198 h 198"/>
              <a:gd name="T28" fmla="*/ 78 w 209"/>
              <a:gd name="T29" fmla="*/ 189 h 198"/>
              <a:gd name="T30" fmla="*/ 70 w 209"/>
              <a:gd name="T31" fmla="*/ 149 h 198"/>
              <a:gd name="T32" fmla="*/ 112 w 209"/>
              <a:gd name="T33" fmla="*/ 115 h 198"/>
              <a:gd name="T34" fmla="*/ 185 w 209"/>
              <a:gd name="T35" fmla="*/ 195 h 198"/>
              <a:gd name="T36" fmla="*/ 199 w 209"/>
              <a:gd name="T37" fmla="*/ 176 h 198"/>
              <a:gd name="T38" fmla="*/ 199 w 209"/>
              <a:gd name="T39" fmla="*/ 176 h 198"/>
              <a:gd name="T40" fmla="*/ 199 w 209"/>
              <a:gd name="T41" fmla="*/ 17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9" h="198">
                <a:moveTo>
                  <a:pt x="199" y="176"/>
                </a:moveTo>
                <a:cubicBezTo>
                  <a:pt x="196" y="164"/>
                  <a:pt x="146" y="93"/>
                  <a:pt x="146" y="93"/>
                </a:cubicBezTo>
                <a:cubicBezTo>
                  <a:pt x="146" y="93"/>
                  <a:pt x="189" y="51"/>
                  <a:pt x="191" y="46"/>
                </a:cubicBezTo>
                <a:cubicBezTo>
                  <a:pt x="194" y="41"/>
                  <a:pt x="209" y="6"/>
                  <a:pt x="209" y="6"/>
                </a:cubicBezTo>
                <a:cubicBezTo>
                  <a:pt x="209" y="6"/>
                  <a:pt x="167" y="15"/>
                  <a:pt x="163" y="19"/>
                </a:cubicBezTo>
                <a:cubicBezTo>
                  <a:pt x="158" y="24"/>
                  <a:pt x="121" y="57"/>
                  <a:pt x="121" y="57"/>
                </a:cubicBezTo>
                <a:cubicBezTo>
                  <a:pt x="121" y="57"/>
                  <a:pt x="46" y="2"/>
                  <a:pt x="34" y="1"/>
                </a:cubicBezTo>
                <a:cubicBezTo>
                  <a:pt x="21" y="0"/>
                  <a:pt x="13" y="11"/>
                  <a:pt x="13" y="11"/>
                </a:cubicBezTo>
                <a:cubicBezTo>
                  <a:pt x="89" y="88"/>
                  <a:pt x="89" y="88"/>
                  <a:pt x="89" y="88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37" y="150"/>
                  <a:pt x="44" y="159"/>
                </a:cubicBezTo>
                <a:cubicBezTo>
                  <a:pt x="51" y="168"/>
                  <a:pt x="61" y="198"/>
                  <a:pt x="61" y="198"/>
                </a:cubicBezTo>
                <a:cubicBezTo>
                  <a:pt x="78" y="189"/>
                  <a:pt x="78" y="189"/>
                  <a:pt x="78" y="18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85" y="195"/>
                  <a:pt x="185" y="195"/>
                  <a:pt x="185" y="195"/>
                </a:cubicBezTo>
                <a:cubicBezTo>
                  <a:pt x="185" y="195"/>
                  <a:pt x="201" y="188"/>
                  <a:pt x="199" y="176"/>
                </a:cubicBezTo>
                <a:close/>
                <a:moveTo>
                  <a:pt x="199" y="176"/>
                </a:moveTo>
                <a:cubicBezTo>
                  <a:pt x="199" y="176"/>
                  <a:pt x="199" y="176"/>
                  <a:pt x="199" y="17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03885"/>
            <a:ext cx="2231329" cy="223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39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картина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8" r="16528"/>
          <a:stretch>
            <a:fillRect/>
          </a:stretch>
        </p:blipFill>
        <p:spPr>
          <a:xfrm>
            <a:off x="946289" y="2519100"/>
            <a:ext cx="1415912" cy="1061934"/>
          </a:xfrm>
        </p:spPr>
      </p:pic>
      <p:pic>
        <p:nvPicPr>
          <p:cNvPr id="19" name="Картина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6350"/>
            <a:ext cx="6553200" cy="502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0" y="3181350"/>
            <a:ext cx="6858000" cy="1774719"/>
          </a:xfrm>
          <a:prstGeom prst="rect">
            <a:avLst/>
          </a:prstGeom>
          <a:solidFill>
            <a:schemeClr val="accent1">
              <a:alpha val="7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350"/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946289" y="3121800"/>
            <a:ext cx="4424879" cy="720757"/>
          </a:xfrm>
          <a:prstGeom prst="rect">
            <a:avLst/>
          </a:prstGeom>
          <a:effectLst>
            <a:outerShdw dist="38100" algn="tl" rotWithShape="0">
              <a:schemeClr val="accent4">
                <a:lumMod val="50000"/>
                <a:alpha val="88000"/>
              </a:schemeClr>
            </a:outerShdw>
          </a:effectLst>
        </p:spPr>
        <p:txBody>
          <a:bodyPr lIns="0" rIns="6858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bg-BG" sz="2700" b="1" dirty="0" smtClean="0">
                <a:solidFill>
                  <a:schemeClr val="bg1"/>
                </a:solidFill>
              </a:rPr>
              <a:t>ОБЩИНА САНДАНСКИ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Footer Text"/>
          <p:cNvSpPr txBox="1"/>
          <p:nvPr/>
        </p:nvSpPr>
        <p:spPr>
          <a:xfrm>
            <a:off x="685800" y="4254068"/>
            <a:ext cx="6019800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bg-BG" sz="1000" b="1" dirty="0">
                <a:solidFill>
                  <a:schemeClr val="bg1"/>
                </a:solidFill>
              </a:rPr>
              <a:t> </a:t>
            </a:r>
            <a:r>
              <a:rPr lang="bg-BG" sz="1000" b="1" dirty="0" smtClean="0">
                <a:solidFill>
                  <a:schemeClr val="bg1"/>
                </a:solidFill>
              </a:rPr>
              <a:t>       -  </a:t>
            </a:r>
            <a:r>
              <a:rPr lang="bg-BG" sz="900" b="1" dirty="0" smtClean="0">
                <a:solidFill>
                  <a:schemeClr val="bg1"/>
                </a:solidFill>
              </a:rPr>
              <a:t>отстои </a:t>
            </a:r>
            <a:r>
              <a:rPr lang="bg-BG" sz="900" b="1" dirty="0">
                <a:solidFill>
                  <a:schemeClr val="bg1"/>
                </a:solidFill>
              </a:rPr>
              <a:t>на 160 км от </a:t>
            </a:r>
            <a:r>
              <a:rPr lang="bg-BG" sz="900" b="1" dirty="0" smtClean="0">
                <a:solidFill>
                  <a:schemeClr val="bg1"/>
                </a:solidFill>
              </a:rPr>
              <a:t>София, 150 </a:t>
            </a:r>
            <a:r>
              <a:rPr lang="bg-BG" sz="900" b="1" dirty="0">
                <a:solidFill>
                  <a:schemeClr val="bg1"/>
                </a:solidFill>
              </a:rPr>
              <a:t>км </a:t>
            </a:r>
            <a:r>
              <a:rPr lang="bg-BG" sz="900" b="1" dirty="0" smtClean="0">
                <a:solidFill>
                  <a:schemeClr val="bg1"/>
                </a:solidFill>
              </a:rPr>
              <a:t>от Солун </a:t>
            </a:r>
            <a:r>
              <a:rPr lang="bg-BG" sz="900" b="1" dirty="0">
                <a:solidFill>
                  <a:schemeClr val="bg1"/>
                </a:solidFill>
              </a:rPr>
              <a:t>(</a:t>
            </a:r>
            <a:r>
              <a:rPr lang="bg-BG" sz="900" b="1" dirty="0" smtClean="0">
                <a:solidFill>
                  <a:schemeClr val="bg1"/>
                </a:solidFill>
              </a:rPr>
              <a:t>Гърция) и 250 </a:t>
            </a:r>
            <a:r>
              <a:rPr lang="bg-BG" sz="900" b="1" dirty="0">
                <a:solidFill>
                  <a:schemeClr val="bg1"/>
                </a:solidFill>
              </a:rPr>
              <a:t>км от гр. Скопие (Македония</a:t>
            </a:r>
            <a:r>
              <a:rPr lang="bg-BG" sz="900" b="1" dirty="0" smtClean="0">
                <a:solidFill>
                  <a:schemeClr val="bg1"/>
                </a:solidFill>
              </a:rPr>
              <a:t>).</a:t>
            </a:r>
            <a:endParaRPr lang="en-US" sz="900" b="1" dirty="0" smtClean="0">
              <a:solidFill>
                <a:schemeClr val="bg1"/>
              </a:solidFill>
            </a:endParaRPr>
          </a:p>
          <a:p>
            <a:pPr algn="just"/>
            <a:r>
              <a:rPr lang="bg-BG" sz="900" b="1" dirty="0">
                <a:solidFill>
                  <a:schemeClr val="bg1"/>
                </a:solidFill>
              </a:rPr>
              <a:t> </a:t>
            </a:r>
            <a:r>
              <a:rPr lang="bg-BG" sz="900" b="1" dirty="0" smtClean="0">
                <a:solidFill>
                  <a:schemeClr val="bg1"/>
                </a:solidFill>
              </a:rPr>
              <a:t>        - лесно </a:t>
            </a:r>
            <a:r>
              <a:rPr lang="bg-BG" sz="900" b="1" dirty="0">
                <a:solidFill>
                  <a:schemeClr val="bg1"/>
                </a:solidFill>
              </a:rPr>
              <a:t>достъпен за туристи от целия </a:t>
            </a:r>
            <a:r>
              <a:rPr lang="bg-BG" sz="900" b="1" dirty="0" smtClean="0">
                <a:solidFill>
                  <a:schemeClr val="bg1"/>
                </a:solidFill>
              </a:rPr>
              <a:t>свят, посредством летище </a:t>
            </a:r>
            <a:r>
              <a:rPr lang="bg-BG" sz="900" b="1" dirty="0">
                <a:solidFill>
                  <a:schemeClr val="bg1"/>
                </a:solidFill>
              </a:rPr>
              <a:t>София и Солун</a:t>
            </a:r>
            <a:r>
              <a:rPr lang="bg-BG" sz="900" b="1" dirty="0" smtClean="0">
                <a:solidFill>
                  <a:schemeClr val="bg1"/>
                </a:solidFill>
              </a:rPr>
              <a:t>.</a:t>
            </a:r>
            <a:endParaRPr lang="en-US" sz="900" b="1" dirty="0" smtClean="0">
              <a:solidFill>
                <a:schemeClr val="bg1"/>
              </a:solidFill>
            </a:endParaRPr>
          </a:p>
          <a:p>
            <a:pPr algn="just"/>
            <a:r>
              <a:rPr lang="bg-BG" sz="900" b="1" dirty="0" smtClean="0">
                <a:solidFill>
                  <a:schemeClr val="bg1"/>
                </a:solidFill>
              </a:rPr>
              <a:t>         - точка от международен път Е-79 София-Солун и международната жп</a:t>
            </a:r>
            <a:r>
              <a:rPr lang="en-US" sz="900" b="1" dirty="0" smtClean="0">
                <a:solidFill>
                  <a:schemeClr val="bg1"/>
                </a:solidFill>
              </a:rPr>
              <a:t>-</a:t>
            </a:r>
            <a:r>
              <a:rPr lang="bg-BG" sz="900" b="1" dirty="0" smtClean="0">
                <a:solidFill>
                  <a:schemeClr val="bg1"/>
                </a:solidFill>
              </a:rPr>
              <a:t>линия</a:t>
            </a:r>
            <a:r>
              <a:rPr lang="en-US" sz="900" b="1" dirty="0" smtClean="0">
                <a:solidFill>
                  <a:schemeClr val="bg1"/>
                </a:solidFill>
              </a:rPr>
              <a:t> </a:t>
            </a:r>
            <a:r>
              <a:rPr lang="bg-BG" sz="900" b="1" dirty="0" smtClean="0">
                <a:solidFill>
                  <a:schemeClr val="bg1"/>
                </a:solidFill>
              </a:rPr>
              <a:t>София-Атина.</a:t>
            </a:r>
            <a:endParaRPr lang="en-US" sz="900" b="1" dirty="0" smtClean="0">
              <a:solidFill>
                <a:schemeClr val="bg1"/>
              </a:solidFill>
            </a:endParaRPr>
          </a:p>
          <a:p>
            <a:pPr algn="just"/>
            <a:r>
              <a:rPr lang="bg-BG" sz="900" b="1" dirty="0" smtClean="0">
                <a:solidFill>
                  <a:schemeClr val="bg1"/>
                </a:solidFill>
              </a:rPr>
              <a:t>         - АМ-Струма </a:t>
            </a:r>
            <a:r>
              <a:rPr lang="bg-BG" sz="900" b="1" dirty="0">
                <a:solidFill>
                  <a:schemeClr val="bg1"/>
                </a:solidFill>
              </a:rPr>
              <a:t>и </a:t>
            </a:r>
            <a:r>
              <a:rPr lang="bg-BG" sz="900" b="1" dirty="0" smtClean="0">
                <a:solidFill>
                  <a:schemeClr val="bg1"/>
                </a:solidFill>
              </a:rPr>
              <a:t>модернизация на </a:t>
            </a:r>
            <a:r>
              <a:rPr lang="bg-BG" sz="900" b="1" dirty="0">
                <a:solidFill>
                  <a:schemeClr val="bg1"/>
                </a:solidFill>
              </a:rPr>
              <a:t>жп. линията за скорост 160 </a:t>
            </a:r>
            <a:r>
              <a:rPr lang="bg-BG" sz="900" b="1" dirty="0" err="1">
                <a:solidFill>
                  <a:schemeClr val="bg1"/>
                </a:solidFill>
              </a:rPr>
              <a:t>км.ч</a:t>
            </a:r>
            <a:r>
              <a:rPr lang="bg-BG" sz="900" b="1" dirty="0">
                <a:solidFill>
                  <a:schemeClr val="bg1"/>
                </a:solidFill>
              </a:rPr>
              <a:t>. </a:t>
            </a:r>
            <a:r>
              <a:rPr lang="bg-BG" sz="900" b="1" dirty="0" smtClean="0">
                <a:solidFill>
                  <a:schemeClr val="bg1"/>
                </a:solidFill>
              </a:rPr>
              <a:t>ще улесни още достъпността</a:t>
            </a:r>
            <a:endParaRPr lang="bg-BG" sz="900" b="1" dirty="0">
              <a:solidFill>
                <a:schemeClr val="bg1"/>
              </a:solidFill>
            </a:endParaRPr>
          </a:p>
          <a:p>
            <a:r>
              <a:rPr lang="bg-BG" sz="1000" b="1" dirty="0">
                <a:solidFill>
                  <a:schemeClr val="bg1"/>
                </a:solidFill>
              </a:rPr>
              <a:t/>
            </a:r>
            <a:br>
              <a:rPr lang="bg-BG" sz="1000" b="1" dirty="0">
                <a:solidFill>
                  <a:schemeClr val="bg1"/>
                </a:solidFill>
              </a:rPr>
            </a:br>
            <a:endParaRPr lang="en-US" sz="1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214470" y="3519397"/>
            <a:ext cx="579418" cy="623695"/>
          </a:xfrm>
          <a:custGeom>
            <a:avLst/>
            <a:gdLst>
              <a:gd name="T0" fmla="*/ 3698 w 3698"/>
              <a:gd name="T1" fmla="*/ 0 h 3685"/>
              <a:gd name="T2" fmla="*/ 3697 w 3698"/>
              <a:gd name="T3" fmla="*/ 2040 h 3685"/>
              <a:gd name="T4" fmla="*/ 3681 w 3698"/>
              <a:gd name="T5" fmla="*/ 2292 h 3685"/>
              <a:gd name="T6" fmla="*/ 3651 w 3698"/>
              <a:gd name="T7" fmla="*/ 2523 h 3685"/>
              <a:gd name="T8" fmla="*/ 3606 w 3698"/>
              <a:gd name="T9" fmla="*/ 2734 h 3685"/>
              <a:gd name="T10" fmla="*/ 3547 w 3698"/>
              <a:gd name="T11" fmla="*/ 2924 h 3685"/>
              <a:gd name="T12" fmla="*/ 3472 w 3698"/>
              <a:gd name="T13" fmla="*/ 3092 h 3685"/>
              <a:gd name="T14" fmla="*/ 3381 w 3698"/>
              <a:gd name="T15" fmla="*/ 3240 h 3685"/>
              <a:gd name="T16" fmla="*/ 3276 w 3698"/>
              <a:gd name="T17" fmla="*/ 3366 h 3685"/>
              <a:gd name="T18" fmla="*/ 3156 w 3698"/>
              <a:gd name="T19" fmla="*/ 3471 h 3685"/>
              <a:gd name="T20" fmla="*/ 3021 w 3698"/>
              <a:gd name="T21" fmla="*/ 3555 h 3685"/>
              <a:gd name="T22" fmla="*/ 2870 w 3698"/>
              <a:gd name="T23" fmla="*/ 3619 h 3685"/>
              <a:gd name="T24" fmla="*/ 2705 w 3698"/>
              <a:gd name="T25" fmla="*/ 3660 h 3685"/>
              <a:gd name="T26" fmla="*/ 2524 w 3698"/>
              <a:gd name="T27" fmla="*/ 3682 h 3685"/>
              <a:gd name="T28" fmla="*/ 2378 w 3698"/>
              <a:gd name="T29" fmla="*/ 3683 h 3685"/>
              <a:gd name="T30" fmla="*/ 2252 w 3698"/>
              <a:gd name="T31" fmla="*/ 3680 h 3685"/>
              <a:gd name="T32" fmla="*/ 2092 w 3698"/>
              <a:gd name="T33" fmla="*/ 3671 h 3685"/>
              <a:gd name="T34" fmla="*/ 2000 w 3698"/>
              <a:gd name="T35" fmla="*/ 2929 h 3685"/>
              <a:gd name="T36" fmla="*/ 2175 w 3698"/>
              <a:gd name="T37" fmla="*/ 2920 h 3685"/>
              <a:gd name="T38" fmla="*/ 2330 w 3698"/>
              <a:gd name="T39" fmla="*/ 2892 h 3685"/>
              <a:gd name="T40" fmla="*/ 2467 w 3698"/>
              <a:gd name="T41" fmla="*/ 2846 h 3685"/>
              <a:gd name="T42" fmla="*/ 2583 w 3698"/>
              <a:gd name="T43" fmla="*/ 2781 h 3685"/>
              <a:gd name="T44" fmla="*/ 2680 w 3698"/>
              <a:gd name="T45" fmla="*/ 2698 h 3685"/>
              <a:gd name="T46" fmla="*/ 2758 w 3698"/>
              <a:gd name="T47" fmla="*/ 2596 h 3685"/>
              <a:gd name="T48" fmla="*/ 2816 w 3698"/>
              <a:gd name="T49" fmla="*/ 2477 h 3685"/>
              <a:gd name="T50" fmla="*/ 2856 w 3698"/>
              <a:gd name="T51" fmla="*/ 2339 h 3685"/>
              <a:gd name="T52" fmla="*/ 2875 w 3698"/>
              <a:gd name="T53" fmla="*/ 2182 h 3685"/>
              <a:gd name="T54" fmla="*/ 2867 w 3698"/>
              <a:gd name="T55" fmla="*/ 1761 h 3685"/>
              <a:gd name="T56" fmla="*/ 2261 w 3698"/>
              <a:gd name="T57" fmla="*/ 1 h 3685"/>
              <a:gd name="T58" fmla="*/ 187 w 3698"/>
              <a:gd name="T59" fmla="*/ 0 h 3685"/>
              <a:gd name="T60" fmla="*/ 1625 w 3698"/>
              <a:gd name="T61" fmla="*/ 1905 h 3685"/>
              <a:gd name="T62" fmla="*/ 1617 w 3698"/>
              <a:gd name="T63" fmla="*/ 2168 h 3685"/>
              <a:gd name="T64" fmla="*/ 1595 w 3698"/>
              <a:gd name="T65" fmla="*/ 2410 h 3685"/>
              <a:gd name="T66" fmla="*/ 1557 w 3698"/>
              <a:gd name="T67" fmla="*/ 2631 h 3685"/>
              <a:gd name="T68" fmla="*/ 1505 w 3698"/>
              <a:gd name="T69" fmla="*/ 2831 h 3685"/>
              <a:gd name="T70" fmla="*/ 1437 w 3698"/>
              <a:gd name="T71" fmla="*/ 3010 h 3685"/>
              <a:gd name="T72" fmla="*/ 1354 w 3698"/>
              <a:gd name="T73" fmla="*/ 3168 h 3685"/>
              <a:gd name="T74" fmla="*/ 1257 w 3698"/>
              <a:gd name="T75" fmla="*/ 3305 h 3685"/>
              <a:gd name="T76" fmla="*/ 1144 w 3698"/>
              <a:gd name="T77" fmla="*/ 3421 h 3685"/>
              <a:gd name="T78" fmla="*/ 1016 w 3698"/>
              <a:gd name="T79" fmla="*/ 3516 h 3685"/>
              <a:gd name="T80" fmla="*/ 873 w 3698"/>
              <a:gd name="T81" fmla="*/ 3589 h 3685"/>
              <a:gd name="T82" fmla="*/ 716 w 3698"/>
              <a:gd name="T83" fmla="*/ 3642 h 3685"/>
              <a:gd name="T84" fmla="*/ 543 w 3698"/>
              <a:gd name="T85" fmla="*/ 3674 h 3685"/>
              <a:gd name="T86" fmla="*/ 355 w 3698"/>
              <a:gd name="T87" fmla="*/ 3685 h 3685"/>
              <a:gd name="T88" fmla="*/ 270 w 3698"/>
              <a:gd name="T89" fmla="*/ 3682 h 3685"/>
              <a:gd name="T90" fmla="*/ 152 w 3698"/>
              <a:gd name="T91" fmla="*/ 3676 h 3685"/>
              <a:gd name="T92" fmla="*/ 0 w 3698"/>
              <a:gd name="T93" fmla="*/ 3665 h 3685"/>
              <a:gd name="T94" fmla="*/ 87 w 3698"/>
              <a:gd name="T95" fmla="*/ 2921 h 3685"/>
              <a:gd name="T96" fmla="*/ 245 w 3698"/>
              <a:gd name="T97" fmla="*/ 2892 h 3685"/>
              <a:gd name="T98" fmla="*/ 385 w 3698"/>
              <a:gd name="T99" fmla="*/ 2846 h 3685"/>
              <a:gd name="T100" fmla="*/ 504 w 3698"/>
              <a:gd name="T101" fmla="*/ 2780 h 3685"/>
              <a:gd name="T102" fmla="*/ 603 w 3698"/>
              <a:gd name="T103" fmla="*/ 2697 h 3685"/>
              <a:gd name="T104" fmla="*/ 681 w 3698"/>
              <a:gd name="T105" fmla="*/ 2595 h 3685"/>
              <a:gd name="T106" fmla="*/ 741 w 3698"/>
              <a:gd name="T107" fmla="*/ 2476 h 3685"/>
              <a:gd name="T108" fmla="*/ 780 w 3698"/>
              <a:gd name="T109" fmla="*/ 2338 h 3685"/>
              <a:gd name="T110" fmla="*/ 800 w 3698"/>
              <a:gd name="T111" fmla="*/ 2181 h 3685"/>
              <a:gd name="T112" fmla="*/ 793 w 3698"/>
              <a:gd name="T113" fmla="*/ 1761 h 3685"/>
              <a:gd name="T114" fmla="*/ 187 w 3698"/>
              <a:gd name="T115" fmla="*/ 0 h 3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8" h="3685">
                <a:moveTo>
                  <a:pt x="3698" y="0"/>
                </a:moveTo>
                <a:lnTo>
                  <a:pt x="3698" y="0"/>
                </a:lnTo>
                <a:lnTo>
                  <a:pt x="3698" y="1905"/>
                </a:lnTo>
                <a:lnTo>
                  <a:pt x="3697" y="2040"/>
                </a:lnTo>
                <a:lnTo>
                  <a:pt x="3691" y="2168"/>
                </a:lnTo>
                <a:lnTo>
                  <a:pt x="3681" y="2292"/>
                </a:lnTo>
                <a:lnTo>
                  <a:pt x="3668" y="2411"/>
                </a:lnTo>
                <a:lnTo>
                  <a:pt x="3651" y="2523"/>
                </a:lnTo>
                <a:lnTo>
                  <a:pt x="3631" y="2632"/>
                </a:lnTo>
                <a:lnTo>
                  <a:pt x="3606" y="2734"/>
                </a:lnTo>
                <a:lnTo>
                  <a:pt x="3579" y="2832"/>
                </a:lnTo>
                <a:lnTo>
                  <a:pt x="3547" y="2924"/>
                </a:lnTo>
                <a:lnTo>
                  <a:pt x="3511" y="3010"/>
                </a:lnTo>
                <a:lnTo>
                  <a:pt x="3472" y="3092"/>
                </a:lnTo>
                <a:lnTo>
                  <a:pt x="3429" y="3168"/>
                </a:lnTo>
                <a:lnTo>
                  <a:pt x="3381" y="3240"/>
                </a:lnTo>
                <a:lnTo>
                  <a:pt x="3331" y="3306"/>
                </a:lnTo>
                <a:lnTo>
                  <a:pt x="3276" y="3366"/>
                </a:lnTo>
                <a:lnTo>
                  <a:pt x="3218" y="3421"/>
                </a:lnTo>
                <a:lnTo>
                  <a:pt x="3156" y="3471"/>
                </a:lnTo>
                <a:lnTo>
                  <a:pt x="3090" y="3516"/>
                </a:lnTo>
                <a:lnTo>
                  <a:pt x="3021" y="3555"/>
                </a:lnTo>
                <a:lnTo>
                  <a:pt x="2947" y="3589"/>
                </a:lnTo>
                <a:lnTo>
                  <a:pt x="2870" y="3619"/>
                </a:lnTo>
                <a:lnTo>
                  <a:pt x="2790" y="3642"/>
                </a:lnTo>
                <a:lnTo>
                  <a:pt x="2705" y="3660"/>
                </a:lnTo>
                <a:lnTo>
                  <a:pt x="2617" y="3674"/>
                </a:lnTo>
                <a:lnTo>
                  <a:pt x="2524" y="3682"/>
                </a:lnTo>
                <a:lnTo>
                  <a:pt x="2429" y="3685"/>
                </a:lnTo>
                <a:lnTo>
                  <a:pt x="2378" y="3683"/>
                </a:lnTo>
                <a:lnTo>
                  <a:pt x="2319" y="3682"/>
                </a:lnTo>
                <a:lnTo>
                  <a:pt x="2252" y="3680"/>
                </a:lnTo>
                <a:lnTo>
                  <a:pt x="2176" y="3676"/>
                </a:lnTo>
                <a:lnTo>
                  <a:pt x="2092" y="3671"/>
                </a:lnTo>
                <a:lnTo>
                  <a:pt x="2000" y="3665"/>
                </a:lnTo>
                <a:lnTo>
                  <a:pt x="2000" y="2929"/>
                </a:lnTo>
                <a:lnTo>
                  <a:pt x="2090" y="2926"/>
                </a:lnTo>
                <a:lnTo>
                  <a:pt x="2175" y="2920"/>
                </a:lnTo>
                <a:lnTo>
                  <a:pt x="2255" y="2908"/>
                </a:lnTo>
                <a:lnTo>
                  <a:pt x="2330" y="2892"/>
                </a:lnTo>
                <a:lnTo>
                  <a:pt x="2400" y="2871"/>
                </a:lnTo>
                <a:lnTo>
                  <a:pt x="2467" y="2846"/>
                </a:lnTo>
                <a:lnTo>
                  <a:pt x="2527" y="2816"/>
                </a:lnTo>
                <a:lnTo>
                  <a:pt x="2583" y="2781"/>
                </a:lnTo>
                <a:lnTo>
                  <a:pt x="2634" y="2742"/>
                </a:lnTo>
                <a:lnTo>
                  <a:pt x="2680" y="2698"/>
                </a:lnTo>
                <a:lnTo>
                  <a:pt x="2722" y="2650"/>
                </a:lnTo>
                <a:lnTo>
                  <a:pt x="2758" y="2596"/>
                </a:lnTo>
                <a:lnTo>
                  <a:pt x="2790" y="2539"/>
                </a:lnTo>
                <a:lnTo>
                  <a:pt x="2816" y="2477"/>
                </a:lnTo>
                <a:lnTo>
                  <a:pt x="2838" y="2411"/>
                </a:lnTo>
                <a:lnTo>
                  <a:pt x="2856" y="2339"/>
                </a:lnTo>
                <a:lnTo>
                  <a:pt x="2867" y="2263"/>
                </a:lnTo>
                <a:lnTo>
                  <a:pt x="2875" y="2182"/>
                </a:lnTo>
                <a:lnTo>
                  <a:pt x="2877" y="2097"/>
                </a:lnTo>
                <a:lnTo>
                  <a:pt x="2867" y="1761"/>
                </a:lnTo>
                <a:lnTo>
                  <a:pt x="2261" y="1761"/>
                </a:lnTo>
                <a:lnTo>
                  <a:pt x="2261" y="1"/>
                </a:lnTo>
                <a:lnTo>
                  <a:pt x="3698" y="0"/>
                </a:lnTo>
                <a:close/>
                <a:moveTo>
                  <a:pt x="187" y="0"/>
                </a:moveTo>
                <a:lnTo>
                  <a:pt x="1625" y="0"/>
                </a:lnTo>
                <a:lnTo>
                  <a:pt x="1625" y="1905"/>
                </a:lnTo>
                <a:lnTo>
                  <a:pt x="1622" y="2038"/>
                </a:lnTo>
                <a:lnTo>
                  <a:pt x="1617" y="2168"/>
                </a:lnTo>
                <a:lnTo>
                  <a:pt x="1608" y="2291"/>
                </a:lnTo>
                <a:lnTo>
                  <a:pt x="1595" y="2410"/>
                </a:lnTo>
                <a:lnTo>
                  <a:pt x="1577" y="2523"/>
                </a:lnTo>
                <a:lnTo>
                  <a:pt x="1557" y="2631"/>
                </a:lnTo>
                <a:lnTo>
                  <a:pt x="1532" y="2734"/>
                </a:lnTo>
                <a:lnTo>
                  <a:pt x="1505" y="2831"/>
                </a:lnTo>
                <a:lnTo>
                  <a:pt x="1472" y="2924"/>
                </a:lnTo>
                <a:lnTo>
                  <a:pt x="1437" y="3010"/>
                </a:lnTo>
                <a:lnTo>
                  <a:pt x="1397" y="3092"/>
                </a:lnTo>
                <a:lnTo>
                  <a:pt x="1354" y="3168"/>
                </a:lnTo>
                <a:lnTo>
                  <a:pt x="1307" y="3239"/>
                </a:lnTo>
                <a:lnTo>
                  <a:pt x="1257" y="3305"/>
                </a:lnTo>
                <a:lnTo>
                  <a:pt x="1202" y="3366"/>
                </a:lnTo>
                <a:lnTo>
                  <a:pt x="1144" y="3421"/>
                </a:lnTo>
                <a:lnTo>
                  <a:pt x="1082" y="3471"/>
                </a:lnTo>
                <a:lnTo>
                  <a:pt x="1016" y="3516"/>
                </a:lnTo>
                <a:lnTo>
                  <a:pt x="947" y="3555"/>
                </a:lnTo>
                <a:lnTo>
                  <a:pt x="873" y="3589"/>
                </a:lnTo>
                <a:lnTo>
                  <a:pt x="797" y="3619"/>
                </a:lnTo>
                <a:lnTo>
                  <a:pt x="716" y="3642"/>
                </a:lnTo>
                <a:lnTo>
                  <a:pt x="631" y="3660"/>
                </a:lnTo>
                <a:lnTo>
                  <a:pt x="543" y="3674"/>
                </a:lnTo>
                <a:lnTo>
                  <a:pt x="451" y="3682"/>
                </a:lnTo>
                <a:lnTo>
                  <a:pt x="355" y="3685"/>
                </a:lnTo>
                <a:lnTo>
                  <a:pt x="317" y="3683"/>
                </a:lnTo>
                <a:lnTo>
                  <a:pt x="270" y="3682"/>
                </a:lnTo>
                <a:lnTo>
                  <a:pt x="215" y="3680"/>
                </a:lnTo>
                <a:lnTo>
                  <a:pt x="152" y="3676"/>
                </a:lnTo>
                <a:lnTo>
                  <a:pt x="81" y="3671"/>
                </a:lnTo>
                <a:lnTo>
                  <a:pt x="0" y="3665"/>
                </a:lnTo>
                <a:lnTo>
                  <a:pt x="0" y="2929"/>
                </a:lnTo>
                <a:lnTo>
                  <a:pt x="87" y="2921"/>
                </a:lnTo>
                <a:lnTo>
                  <a:pt x="169" y="2909"/>
                </a:lnTo>
                <a:lnTo>
                  <a:pt x="245" y="2892"/>
                </a:lnTo>
                <a:lnTo>
                  <a:pt x="318" y="2871"/>
                </a:lnTo>
                <a:lnTo>
                  <a:pt x="385" y="2846"/>
                </a:lnTo>
                <a:lnTo>
                  <a:pt x="447" y="2815"/>
                </a:lnTo>
                <a:lnTo>
                  <a:pt x="504" y="2780"/>
                </a:lnTo>
                <a:lnTo>
                  <a:pt x="555" y="2741"/>
                </a:lnTo>
                <a:lnTo>
                  <a:pt x="603" y="2697"/>
                </a:lnTo>
                <a:lnTo>
                  <a:pt x="644" y="2648"/>
                </a:lnTo>
                <a:lnTo>
                  <a:pt x="681" y="2595"/>
                </a:lnTo>
                <a:lnTo>
                  <a:pt x="713" y="2538"/>
                </a:lnTo>
                <a:lnTo>
                  <a:pt x="741" y="2476"/>
                </a:lnTo>
                <a:lnTo>
                  <a:pt x="763" y="2408"/>
                </a:lnTo>
                <a:lnTo>
                  <a:pt x="780" y="2338"/>
                </a:lnTo>
                <a:lnTo>
                  <a:pt x="793" y="2262"/>
                </a:lnTo>
                <a:lnTo>
                  <a:pt x="800" y="2181"/>
                </a:lnTo>
                <a:lnTo>
                  <a:pt x="803" y="2096"/>
                </a:lnTo>
                <a:lnTo>
                  <a:pt x="793" y="1761"/>
                </a:lnTo>
                <a:lnTo>
                  <a:pt x="187" y="1761"/>
                </a:lnTo>
                <a:lnTo>
                  <a:pt x="18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dist="38100" sx="99000" sy="99000" algn="t" rotWithShape="0">
              <a:schemeClr val="accent5">
                <a:lumMod val="75000"/>
              </a:scheme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>
              <a:solidFill>
                <a:schemeClr val="accent2"/>
              </a:solidFill>
            </a:endParaRPr>
          </a:p>
        </p:txBody>
      </p:sp>
      <p:sp>
        <p:nvSpPr>
          <p:cNvPr id="23" name="Footer Text"/>
          <p:cNvSpPr txBox="1"/>
          <p:nvPr/>
        </p:nvSpPr>
        <p:spPr>
          <a:xfrm>
            <a:off x="946288" y="3671636"/>
            <a:ext cx="5530711" cy="353943"/>
          </a:xfrm>
          <a:prstGeom prst="rect">
            <a:avLst/>
          </a:prstGeom>
          <a:noFill/>
        </p:spPr>
        <p:txBody>
          <a:bodyPr wrap="square" lIns="0" tIns="0" rIns="68580" bIns="0" rtlCol="0">
            <a:spAutoFit/>
          </a:bodyPr>
          <a:lstStyle/>
          <a:p>
            <a:r>
              <a:rPr lang="bg-BG" sz="1100" i="1" dirty="0" smtClean="0">
                <a:solidFill>
                  <a:schemeClr val="bg1"/>
                </a:solidFill>
              </a:rPr>
              <a:t>Намира се в </a:t>
            </a:r>
            <a:r>
              <a:rPr lang="bg-BG" sz="1100" i="1" smtClean="0">
                <a:solidFill>
                  <a:schemeClr val="bg1"/>
                </a:solidFill>
              </a:rPr>
              <a:t>Югозападна </a:t>
            </a:r>
            <a:r>
              <a:rPr lang="bg-BG" sz="1100" i="1" smtClean="0">
                <a:solidFill>
                  <a:schemeClr val="bg1"/>
                </a:solidFill>
              </a:rPr>
              <a:t>БългарияПлощ </a:t>
            </a:r>
            <a:r>
              <a:rPr lang="bg-BG" sz="1100" i="1" dirty="0" smtClean="0">
                <a:solidFill>
                  <a:schemeClr val="bg1"/>
                </a:solidFill>
              </a:rPr>
              <a:t>- </a:t>
            </a:r>
            <a:r>
              <a:rPr lang="en-US" sz="1100" i="1" dirty="0" smtClean="0">
                <a:solidFill>
                  <a:schemeClr val="bg1"/>
                </a:solidFill>
              </a:rPr>
              <a:t>998,5</a:t>
            </a:r>
            <a:r>
              <a:rPr lang="bg-BG" sz="1100" i="1" dirty="0" smtClean="0">
                <a:solidFill>
                  <a:schemeClr val="bg1"/>
                </a:solidFill>
              </a:rPr>
              <a:t> кв. км. и 4</a:t>
            </a:r>
            <a:r>
              <a:rPr lang="en-US" sz="1100" i="1" dirty="0" smtClean="0">
                <a:solidFill>
                  <a:schemeClr val="bg1"/>
                </a:solidFill>
              </a:rPr>
              <a:t>0</a:t>
            </a:r>
            <a:r>
              <a:rPr lang="bg-BG" sz="1100" i="1" dirty="0" smtClean="0">
                <a:solidFill>
                  <a:schemeClr val="bg1"/>
                </a:solidFill>
              </a:rPr>
              <a:t> </a:t>
            </a:r>
            <a:r>
              <a:rPr lang="en-US" sz="1100" i="1" dirty="0" smtClean="0">
                <a:solidFill>
                  <a:schemeClr val="bg1"/>
                </a:solidFill>
              </a:rPr>
              <a:t>470</a:t>
            </a:r>
            <a:r>
              <a:rPr lang="bg-BG" sz="1100" i="1" dirty="0" smtClean="0">
                <a:solidFill>
                  <a:schemeClr val="bg1"/>
                </a:solidFill>
              </a:rPr>
              <a:t> жители. Включва 54 населени места, включително най-малкия град в България – Мелник</a:t>
            </a:r>
            <a:r>
              <a:rPr lang="bg-BG" sz="1200" i="1" dirty="0" smtClean="0">
                <a:solidFill>
                  <a:schemeClr val="bg1"/>
                </a:solidFill>
              </a:rPr>
              <a:t>.</a:t>
            </a:r>
            <a:endParaRPr lang="en-US" sz="1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246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7"/>
          <p:cNvSpPr/>
          <p:nvPr/>
        </p:nvSpPr>
        <p:spPr bwMode="auto">
          <a:xfrm>
            <a:off x="-838200" y="1845782"/>
            <a:ext cx="8686800" cy="3392968"/>
          </a:xfrm>
          <a:prstGeom prst="rect">
            <a:avLst/>
          </a:prstGeom>
          <a:solidFill>
            <a:schemeClr val="accent1">
              <a:alpha val="52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350"/>
          </a:p>
        </p:txBody>
      </p:sp>
      <p:sp>
        <p:nvSpPr>
          <p:cNvPr id="3" name="Freeform 2"/>
          <p:cNvSpPr/>
          <p:nvPr/>
        </p:nvSpPr>
        <p:spPr>
          <a:xfrm flipH="1">
            <a:off x="-1" y="4"/>
            <a:ext cx="6858001" cy="3161487"/>
          </a:xfrm>
          <a:custGeom>
            <a:avLst/>
            <a:gdLst>
              <a:gd name="connsiteX0" fmla="*/ 9144001 w 9144001"/>
              <a:gd name="connsiteY0" fmla="*/ 0 h 3198596"/>
              <a:gd name="connsiteX1" fmla="*/ 0 w 9144001"/>
              <a:gd name="connsiteY1" fmla="*/ 0 h 3198596"/>
              <a:gd name="connsiteX2" fmla="*/ 0 w 9144001"/>
              <a:gd name="connsiteY2" fmla="*/ 2060239 h 3198596"/>
              <a:gd name="connsiteX3" fmla="*/ 199943 w 9144001"/>
              <a:gd name="connsiteY3" fmla="*/ 2164968 h 3198596"/>
              <a:gd name="connsiteX4" fmla="*/ 4559187 w 9144001"/>
              <a:gd name="connsiteY4" fmla="*/ 3198596 h 3198596"/>
              <a:gd name="connsiteX5" fmla="*/ 8918433 w 9144001"/>
              <a:gd name="connsiteY5" fmla="*/ 2164968 h 3198596"/>
              <a:gd name="connsiteX6" fmla="*/ 9144001 w 9144001"/>
              <a:gd name="connsiteY6" fmla="*/ 2046817 h 3198596"/>
              <a:gd name="connsiteX7" fmla="*/ 9144001 w 9144001"/>
              <a:gd name="connsiteY7" fmla="*/ 0 h 3198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1" h="3198596">
                <a:moveTo>
                  <a:pt x="9144001" y="0"/>
                </a:moveTo>
                <a:lnTo>
                  <a:pt x="0" y="0"/>
                </a:lnTo>
                <a:lnTo>
                  <a:pt x="0" y="2060239"/>
                </a:lnTo>
                <a:lnTo>
                  <a:pt x="199943" y="2164968"/>
                </a:lnTo>
                <a:cubicBezTo>
                  <a:pt x="1510307" y="2826179"/>
                  <a:pt x="2991261" y="3198596"/>
                  <a:pt x="4559187" y="3198596"/>
                </a:cubicBezTo>
                <a:cubicBezTo>
                  <a:pt x="6127115" y="3198596"/>
                  <a:pt x="7608068" y="2826179"/>
                  <a:pt x="8918433" y="2164968"/>
                </a:cubicBezTo>
                <a:lnTo>
                  <a:pt x="9144001" y="2046817"/>
                </a:lnTo>
                <a:lnTo>
                  <a:pt x="914400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pic>
        <p:nvPicPr>
          <p:cNvPr id="2" name="Контейнер за картина 1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35" b="16435"/>
          <a:stretch>
            <a:fillRect/>
          </a:stretch>
        </p:blipFill>
        <p:spPr/>
      </p:pic>
      <p:pic>
        <p:nvPicPr>
          <p:cNvPr id="5" name="Контейнер за картина 4"/>
          <p:cNvPicPr>
            <a:picLocks noGrp="1" noChangeAspect="1"/>
          </p:cNvPicPr>
          <p:nvPr>
            <p:ph type="pic" sz="quarter" idx="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4" r="16554"/>
          <a:stretch>
            <a:fillRect/>
          </a:stretch>
        </p:blipFill>
        <p:spPr>
          <a:xfrm>
            <a:off x="2667000" y="2419350"/>
            <a:ext cx="1414671" cy="1416646"/>
          </a:xfrm>
        </p:spPr>
      </p:pic>
      <p:pic>
        <p:nvPicPr>
          <p:cNvPr id="10" name="Контейнер за картина 9"/>
          <p:cNvPicPr>
            <a:picLocks noGrp="1" noChangeAspect="1"/>
          </p:cNvPicPr>
          <p:nvPr>
            <p:ph type="pic" sz="quarter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9" r="12449"/>
          <a:stretch>
            <a:fillRect/>
          </a:stretch>
        </p:blipFill>
        <p:spPr>
          <a:xfrm>
            <a:off x="4458009" y="2343150"/>
            <a:ext cx="1180791" cy="1179576"/>
          </a:xfrm>
        </p:spPr>
      </p:pic>
      <p:pic>
        <p:nvPicPr>
          <p:cNvPr id="18" name="Контейнер за картина 17"/>
          <p:cNvPicPr>
            <a:picLocks noGrp="1" noChangeAspect="1"/>
          </p:cNvPicPr>
          <p:nvPr>
            <p:ph type="pic" sz="quarter" idx="2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7" b="16727"/>
          <a:stretch>
            <a:fillRect/>
          </a:stretch>
        </p:blipFill>
        <p:spPr/>
      </p:pic>
      <p:sp>
        <p:nvSpPr>
          <p:cNvPr id="8" name="Oval 7"/>
          <p:cNvSpPr/>
          <p:nvPr/>
        </p:nvSpPr>
        <p:spPr bwMode="auto">
          <a:xfrm flipH="1">
            <a:off x="257769" y="1383202"/>
            <a:ext cx="2104431" cy="2102948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3263"/>
              </a:lnSpc>
            </a:pPr>
            <a:endParaRPr lang="en-US" sz="2100" b="1" dirty="0">
              <a:solidFill>
                <a:schemeClr val="bg1"/>
              </a:solidFill>
            </a:endParaRPr>
          </a:p>
        </p:txBody>
      </p:sp>
      <p:sp>
        <p:nvSpPr>
          <p:cNvPr id="15" name="Title 2"/>
          <p:cNvSpPr txBox="1">
            <a:spLocks/>
          </p:cNvSpPr>
          <p:nvPr/>
        </p:nvSpPr>
        <p:spPr>
          <a:xfrm>
            <a:off x="457200" y="1717179"/>
            <a:ext cx="1796982" cy="1692771"/>
          </a:xfrm>
          <a:prstGeom prst="rect">
            <a:avLst/>
          </a:prstGeom>
        </p:spPr>
        <p:txBody>
          <a:bodyPr wrap="square" lIns="0" rIns="6858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372" fontAlgn="base">
              <a:spcBef>
                <a:spcPts val="0"/>
              </a:spcBef>
            </a:pPr>
            <a:r>
              <a:rPr lang="bg-BG" sz="1600" b="1" dirty="0">
                <a:solidFill>
                  <a:srgbClr val="FFFFFF"/>
                </a:solidFill>
                <a:latin typeface="Arial"/>
              </a:rPr>
              <a:t>Най-добрата естествена лечебница</a:t>
            </a:r>
          </a:p>
          <a:p>
            <a:pPr lvl="0" defTabSz="914372" fontAlgn="base">
              <a:spcBef>
                <a:spcPts val="0"/>
              </a:spcBef>
            </a:pPr>
            <a:r>
              <a:rPr lang="bg-BG" sz="1600" b="1" dirty="0">
                <a:solidFill>
                  <a:srgbClr val="FFFFFF"/>
                </a:solidFill>
                <a:latin typeface="Arial"/>
              </a:rPr>
              <a:t>за бронхиална астма </a:t>
            </a:r>
            <a:r>
              <a:rPr lang="bg-BG" sz="1600" b="1" dirty="0" smtClean="0">
                <a:solidFill>
                  <a:srgbClr val="FFFFFF"/>
                </a:solidFill>
                <a:latin typeface="Arial"/>
              </a:rPr>
              <a:t>в Европа</a:t>
            </a:r>
            <a:endParaRPr lang="en-US" sz="1600" b="1" dirty="0">
              <a:solidFill>
                <a:srgbClr val="FFFFFF"/>
              </a:solidFill>
              <a:latin typeface="Arial"/>
            </a:endParaRPr>
          </a:p>
          <a:p>
            <a:pPr fontAlgn="base"/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" y="3943350"/>
            <a:ext cx="563880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bg-BG" sz="11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-     специфичен </a:t>
            </a:r>
            <a:r>
              <a:rPr lang="bg-BG" sz="1100" b="1" dirty="0">
                <a:solidFill>
                  <a:schemeClr val="bg1"/>
                </a:solidFill>
                <a:ea typeface="Times New Roman" panose="02020603050405020304" pitchFamily="18" charset="0"/>
              </a:rPr>
              <a:t>климат, формиран </a:t>
            </a:r>
            <a:r>
              <a:rPr lang="bg-BG" sz="11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от срещата на планински </a:t>
            </a:r>
            <a:r>
              <a:rPr lang="bg-BG" sz="1100" b="1" dirty="0">
                <a:solidFill>
                  <a:schemeClr val="bg1"/>
                </a:solidFill>
                <a:ea typeface="Times New Roman" panose="02020603050405020304" pitchFamily="18" charset="0"/>
              </a:rPr>
              <a:t>въздушни маси и средиземноморски полъх от Беломорието    </a:t>
            </a:r>
          </a:p>
          <a:p>
            <a:pPr indent="-171450" algn="ctr">
              <a:buFontTx/>
              <a:buChar char="-"/>
            </a:pPr>
            <a:r>
              <a:rPr lang="bg-BG" sz="1100" b="1" dirty="0">
                <a:solidFill>
                  <a:schemeClr val="bg1"/>
                </a:solidFill>
                <a:ea typeface="Times New Roman" panose="02020603050405020304" pitchFamily="18" charset="0"/>
              </a:rPr>
              <a:t>средна годишна температура - 13.9°С</a:t>
            </a:r>
          </a:p>
          <a:p>
            <a:pPr indent="-171450" algn="ctr">
              <a:buFontTx/>
              <a:buChar char="-"/>
            </a:pPr>
            <a:r>
              <a:rPr lang="bg-BG" sz="1100" b="1" dirty="0">
                <a:solidFill>
                  <a:schemeClr val="bg1"/>
                </a:solidFill>
                <a:ea typeface="Times New Roman" panose="02020603050405020304" pitchFamily="18" charset="0"/>
              </a:rPr>
              <a:t>най-ниската в страната средна относителна влажност на въздуха е – 66</a:t>
            </a:r>
            <a:r>
              <a:rPr lang="bg-BG" sz="11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%</a:t>
            </a:r>
            <a:endParaRPr lang="bg-BG" sz="1100" b="1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indent="-171450" algn="ctr">
              <a:buFontTx/>
              <a:buChar char="-"/>
            </a:pPr>
            <a:r>
              <a:rPr lang="bg-BG" sz="1100" b="1" dirty="0">
                <a:solidFill>
                  <a:schemeClr val="bg1"/>
                </a:solidFill>
                <a:ea typeface="Times New Roman" panose="02020603050405020304" pitchFamily="18" charset="0"/>
              </a:rPr>
              <a:t>Най-малък брой на дъждовните дни и най-голям на слънчевите (2 506 часа)</a:t>
            </a:r>
          </a:p>
          <a:p>
            <a:pPr indent="-171450" algn="ctr">
              <a:buFontTx/>
              <a:buChar char="-"/>
            </a:pPr>
            <a:r>
              <a:rPr lang="bg-BG" sz="1100" b="1" dirty="0">
                <a:solidFill>
                  <a:schemeClr val="bg1"/>
                </a:solidFill>
                <a:ea typeface="Times New Roman" panose="02020603050405020304" pitchFamily="18" charset="0"/>
              </a:rPr>
              <a:t>най-ниско съдържание на алергени във въздуха. </a:t>
            </a:r>
            <a:endParaRPr lang="bg-BG" sz="11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688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 bwMode="auto">
          <a:xfrm>
            <a:off x="279646" y="298452"/>
            <a:ext cx="3149354" cy="2008811"/>
          </a:xfrm>
          <a:prstGeom prst="rect">
            <a:avLst/>
          </a:prstGeom>
          <a:solidFill>
            <a:schemeClr val="accent2"/>
          </a:solidFill>
          <a:ln w="2857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510715" y="298453"/>
            <a:ext cx="64602" cy="2008811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350" dirty="0"/>
          </a:p>
        </p:txBody>
      </p:sp>
      <p:sp>
        <p:nvSpPr>
          <p:cNvPr id="57" name="Footer Text"/>
          <p:cNvSpPr txBox="1"/>
          <p:nvPr/>
        </p:nvSpPr>
        <p:spPr>
          <a:xfrm>
            <a:off x="3644065" y="298454"/>
            <a:ext cx="2928186" cy="329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bg-BG" sz="1350" b="1" dirty="0" smtClean="0">
                <a:solidFill>
                  <a:schemeClr val="accent1"/>
                </a:solidFill>
                <a:latin typeface="+mj-lt"/>
              </a:rPr>
              <a:t>80 извора</a:t>
            </a:r>
          </a:p>
          <a:p>
            <a:r>
              <a:rPr lang="bg-BG" sz="788" dirty="0" smtClean="0">
                <a:solidFill>
                  <a:schemeClr val="bg1">
                    <a:lumMod val="65000"/>
                  </a:schemeClr>
                </a:solidFill>
              </a:rPr>
              <a:t>С общ дебит 21 л./сек. Или над 1 800 000 л. в денонощие</a:t>
            </a:r>
            <a:endParaRPr lang="en-US" sz="78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Footer Text"/>
          <p:cNvSpPr txBox="1"/>
          <p:nvPr/>
        </p:nvSpPr>
        <p:spPr>
          <a:xfrm>
            <a:off x="3657600" y="621698"/>
            <a:ext cx="2928186" cy="1212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bg-BG" sz="788" dirty="0" err="1" smtClean="0">
                <a:solidFill>
                  <a:schemeClr val="bg1">
                    <a:lumMod val="65000"/>
                  </a:schemeClr>
                </a:solidFill>
              </a:rPr>
              <a:t>Хипертермални</a:t>
            </a:r>
            <a:r>
              <a:rPr lang="bg-BG" sz="788" dirty="0" smtClean="0">
                <a:solidFill>
                  <a:schemeClr val="bg1">
                    <a:lumMod val="65000"/>
                  </a:schemeClr>
                </a:solidFill>
              </a:rPr>
              <a:t> извори с температура от 42‘ до 81‘</a:t>
            </a:r>
            <a:endParaRPr lang="en-US" sz="78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Footer Text"/>
          <p:cNvSpPr txBox="1"/>
          <p:nvPr/>
        </p:nvSpPr>
        <p:spPr>
          <a:xfrm>
            <a:off x="3620339" y="923149"/>
            <a:ext cx="2928186" cy="658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bg-BG" sz="1350" b="1" dirty="0" smtClean="0">
                <a:solidFill>
                  <a:schemeClr val="accent3"/>
                </a:solidFill>
                <a:latin typeface="+mj-lt"/>
              </a:rPr>
              <a:t>Различен химичен състав и минерализация</a:t>
            </a:r>
            <a:endParaRPr lang="en-US" sz="1350" b="1" dirty="0">
              <a:solidFill>
                <a:schemeClr val="accent3"/>
              </a:solidFill>
              <a:latin typeface="+mj-lt"/>
            </a:endParaRPr>
          </a:p>
          <a:p>
            <a:r>
              <a:rPr lang="bg-BG" sz="788" dirty="0" smtClean="0">
                <a:solidFill>
                  <a:schemeClr val="bg1">
                    <a:lumMod val="65000"/>
                  </a:schemeClr>
                </a:solidFill>
              </a:rPr>
              <a:t>Характеристика – бистри, без мирис и добри </a:t>
            </a:r>
            <a:r>
              <a:rPr lang="bg-BG" sz="788" dirty="0" smtClean="0">
                <a:solidFill>
                  <a:schemeClr val="bg1">
                    <a:lumMod val="65000"/>
                  </a:schemeClr>
                </a:solidFill>
              </a:rPr>
              <a:t>питейно-вкусови </a:t>
            </a:r>
            <a:r>
              <a:rPr lang="bg-BG" sz="788" dirty="0" smtClean="0">
                <a:solidFill>
                  <a:schemeClr val="bg1">
                    <a:lumMod val="65000"/>
                  </a:schemeClr>
                </a:solidFill>
              </a:rPr>
              <a:t>качества; Някой са подходящи за бутилиране</a:t>
            </a:r>
            <a:endParaRPr lang="en-US" sz="788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Контейнер за картина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0" b="22500"/>
          <a:stretch>
            <a:fillRect/>
          </a:stretch>
        </p:blipFill>
        <p:spPr>
          <a:blipFill>
            <a:blip r:embed="rId3"/>
            <a:stretch>
              <a:fillRect/>
            </a:stretch>
          </a:blipFill>
        </p:spPr>
      </p:pic>
      <p:sp>
        <p:nvSpPr>
          <p:cNvPr id="24" name="Title 2"/>
          <p:cNvSpPr txBox="1">
            <a:spLocks/>
          </p:cNvSpPr>
          <p:nvPr/>
        </p:nvSpPr>
        <p:spPr>
          <a:xfrm>
            <a:off x="704850" y="916384"/>
            <a:ext cx="2571750" cy="715581"/>
          </a:xfrm>
          <a:prstGeom prst="rect">
            <a:avLst/>
          </a:prstGeom>
        </p:spPr>
        <p:txBody>
          <a:bodyPr wrap="square" lIns="0" rIns="6858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bg-BG" sz="4050" b="1" dirty="0" smtClean="0">
                <a:solidFill>
                  <a:schemeClr val="bg1"/>
                </a:solidFill>
              </a:rPr>
              <a:t>термални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25" name="Title 2"/>
          <p:cNvSpPr txBox="1">
            <a:spLocks/>
          </p:cNvSpPr>
          <p:nvPr/>
        </p:nvSpPr>
        <p:spPr>
          <a:xfrm>
            <a:off x="1074907" y="1455442"/>
            <a:ext cx="2125493" cy="369332"/>
          </a:xfrm>
          <a:prstGeom prst="rect">
            <a:avLst/>
          </a:prstGeom>
        </p:spPr>
        <p:txBody>
          <a:bodyPr wrap="square" lIns="0" rIns="6858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bg-BG" sz="1800" b="1" dirty="0" smtClean="0">
                <a:solidFill>
                  <a:schemeClr val="bg1"/>
                </a:solidFill>
              </a:rPr>
              <a:t>води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4" name="Footer Text"/>
          <p:cNvSpPr txBox="1"/>
          <p:nvPr/>
        </p:nvSpPr>
        <p:spPr>
          <a:xfrm>
            <a:off x="3620339" y="1809750"/>
            <a:ext cx="292818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bg-BG" sz="1350" b="1" dirty="0" smtClean="0">
                <a:solidFill>
                  <a:schemeClr val="accent2"/>
                </a:solidFill>
                <a:latin typeface="+mj-lt"/>
              </a:rPr>
              <a:t>Подходящи за лечение и профилактика на заболявания</a:t>
            </a:r>
          </a:p>
        </p:txBody>
      </p:sp>
    </p:spTree>
    <p:extLst>
      <p:ext uri="{BB962C8B-B14F-4D97-AF65-F5344CB8AC3E}">
        <p14:creationId xmlns:p14="http://schemas.microsoft.com/office/powerpoint/2010/main" val="19392206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онтейнер за картина 9"/>
          <p:cNvPicPr>
            <a:picLocks noGrp="1" noChangeAspect="1"/>
          </p:cNvPicPr>
          <p:nvPr>
            <p:ph type="pic" sz="quarter" idx="29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4" b="11084"/>
          <a:stretch>
            <a:fillRect/>
          </a:stretch>
        </p:blipFill>
        <p:spPr/>
      </p:pic>
      <p:sp>
        <p:nvSpPr>
          <p:cNvPr id="17" name="Footer Text"/>
          <p:cNvSpPr txBox="1"/>
          <p:nvPr/>
        </p:nvSpPr>
        <p:spPr>
          <a:xfrm>
            <a:off x="228600" y="4019550"/>
            <a:ext cx="2973434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bg-BG" sz="1050" dirty="0"/>
              <a:t>Изключително благоприятният климат на Сандански </a:t>
            </a:r>
            <a:r>
              <a:rPr lang="bg-BG" sz="1050" dirty="0" smtClean="0"/>
              <a:t>привлича хората </a:t>
            </a:r>
            <a:r>
              <a:rPr lang="bg-BG" sz="1050" dirty="0"/>
              <a:t>още от древността. Това е причината </a:t>
            </a:r>
            <a:r>
              <a:rPr lang="bg-BG" sz="1050" dirty="0" smtClean="0"/>
              <a:t>градът под дн. Сандански </a:t>
            </a:r>
            <a:r>
              <a:rPr lang="bg-BG" sz="1050" dirty="0"/>
              <a:t>да притежава богата  3200 годишна </a:t>
            </a:r>
            <a:r>
              <a:rPr lang="bg-BG" sz="1050" dirty="0" smtClean="0"/>
              <a:t>история </a:t>
            </a:r>
            <a:r>
              <a:rPr lang="bg-BG" sz="1050" dirty="0"/>
              <a:t>и уникално археологическо богатство</a:t>
            </a:r>
            <a:r>
              <a:rPr lang="bg-BG" sz="1050" dirty="0" smtClean="0"/>
              <a:t>.</a:t>
            </a:r>
          </a:p>
        </p:txBody>
      </p:sp>
      <p:pic>
        <p:nvPicPr>
          <p:cNvPr id="8" name="Контейнер за картина 7"/>
          <p:cNvPicPr>
            <a:picLocks noGrp="1" noChangeAspect="1"/>
          </p:cNvPicPr>
          <p:nvPr>
            <p:ph type="pic" sz="quarter" idx="3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 rot="21224007">
            <a:off x="3430638" y="2744280"/>
            <a:ext cx="1867228" cy="1867228"/>
          </a:xfrm>
          <a:blipFill>
            <a:blip r:embed="rId4"/>
            <a:stretch>
              <a:fillRect/>
            </a:stretch>
          </a:blipFill>
        </p:spPr>
      </p:pic>
      <p:pic>
        <p:nvPicPr>
          <p:cNvPr id="7" name="Контейнер за картина 6"/>
          <p:cNvPicPr>
            <a:picLocks noGrp="1" noChangeAspect="1"/>
          </p:cNvPicPr>
          <p:nvPr>
            <p:ph type="pic" sz="quarter" idx="3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>
          <a:xfrm rot="1830794">
            <a:off x="5145336" y="3102985"/>
            <a:ext cx="1867228" cy="1867228"/>
          </a:xfrm>
        </p:spPr>
      </p:pic>
      <p:sp>
        <p:nvSpPr>
          <p:cNvPr id="13" name="Rectangle 12"/>
          <p:cNvSpPr/>
          <p:nvPr/>
        </p:nvSpPr>
        <p:spPr bwMode="auto">
          <a:xfrm rot="21127791">
            <a:off x="264390" y="2958017"/>
            <a:ext cx="3468258" cy="761324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bg-BG" dirty="0">
                <a:solidFill>
                  <a:schemeClr val="bg1"/>
                </a:solidFill>
                <a:latin typeface="+mj-lt"/>
              </a:rPr>
              <a:t>б</a:t>
            </a:r>
            <a:r>
              <a:rPr lang="bg-BG" dirty="0" smtClean="0">
                <a:solidFill>
                  <a:schemeClr val="bg1"/>
                </a:solidFill>
                <a:latin typeface="+mj-lt"/>
              </a:rPr>
              <a:t>огатство на традициите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 bwMode="auto">
          <a:xfrm rot="21365189">
            <a:off x="-126587" y="2157789"/>
            <a:ext cx="3529972" cy="877006"/>
          </a:xfrm>
          <a:prstGeom prst="rect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bg-BG" sz="2400" dirty="0" smtClean="0">
                <a:solidFill>
                  <a:schemeClr val="bg1"/>
                </a:solidFill>
                <a:latin typeface="+mj-lt"/>
              </a:rPr>
              <a:t>ДРЕВНА КУЛТУРА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9978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онтейнер за картина 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r="7407"/>
          <a:stretch>
            <a:fillRect/>
          </a:stretch>
        </p:blipFill>
        <p:spPr>
          <a:xfrm>
            <a:off x="2857500" y="0"/>
            <a:ext cx="4000500" cy="2800350"/>
          </a:xfrm>
        </p:spPr>
      </p:pic>
      <p:sp>
        <p:nvSpPr>
          <p:cNvPr id="18" name="Rectangle 17"/>
          <p:cNvSpPr/>
          <p:nvPr/>
        </p:nvSpPr>
        <p:spPr bwMode="auto">
          <a:xfrm>
            <a:off x="0" y="0"/>
            <a:ext cx="2857500" cy="5143500"/>
          </a:xfrm>
          <a:prstGeom prst="rect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350"/>
          </a:p>
        </p:txBody>
      </p:sp>
      <p:sp>
        <p:nvSpPr>
          <p:cNvPr id="30" name="Title 2"/>
          <p:cNvSpPr txBox="1">
            <a:spLocks/>
          </p:cNvSpPr>
          <p:nvPr/>
        </p:nvSpPr>
        <p:spPr>
          <a:xfrm>
            <a:off x="228600" y="609592"/>
            <a:ext cx="1952624" cy="666758"/>
          </a:xfrm>
          <a:prstGeom prst="rect">
            <a:avLst/>
          </a:prstGeom>
        </p:spPr>
        <p:txBody>
          <a:bodyPr lIns="0" rIns="6858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bg-BG" sz="1800" dirty="0" smtClean="0">
                <a:solidFill>
                  <a:schemeClr val="bg1"/>
                </a:solidFill>
              </a:rPr>
              <a:t>ТРАДИЦИИ ВЪВ ВИНОПРОИЗ-ВОДСТВОТО</a:t>
            </a:r>
            <a:endParaRPr lang="bg-BG" sz="1800" dirty="0">
              <a:solidFill>
                <a:schemeClr val="bg1"/>
              </a:solidFill>
            </a:endParaRPr>
          </a:p>
        </p:txBody>
      </p:sp>
      <p:sp>
        <p:nvSpPr>
          <p:cNvPr id="32" name="Footer Text"/>
          <p:cNvSpPr txBox="1"/>
          <p:nvPr/>
        </p:nvSpPr>
        <p:spPr>
          <a:xfrm>
            <a:off x="224787" y="1681712"/>
            <a:ext cx="1729188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1000" dirty="0">
                <a:solidFill>
                  <a:schemeClr val="bg1"/>
                </a:solidFill>
              </a:rPr>
              <a:t>Община </a:t>
            </a:r>
            <a:r>
              <a:rPr lang="ru-RU" sz="1000" dirty="0" err="1">
                <a:solidFill>
                  <a:schemeClr val="bg1"/>
                </a:solidFill>
              </a:rPr>
              <a:t>Сандански</a:t>
            </a:r>
            <a:r>
              <a:rPr lang="ru-RU" sz="1000" dirty="0">
                <a:solidFill>
                  <a:schemeClr val="bg1"/>
                </a:solidFill>
              </a:rPr>
              <a:t> и </a:t>
            </a:r>
            <a:r>
              <a:rPr lang="ru-RU" sz="1000" dirty="0" err="1">
                <a:solidFill>
                  <a:schemeClr val="bg1"/>
                </a:solidFill>
              </a:rPr>
              <a:t>по-конкретно</a:t>
            </a:r>
            <a:r>
              <a:rPr lang="ru-RU" sz="1000" dirty="0">
                <a:solidFill>
                  <a:schemeClr val="bg1"/>
                </a:solidFill>
              </a:rPr>
              <a:t> – </a:t>
            </a:r>
            <a:r>
              <a:rPr lang="ru-RU" sz="1000" dirty="0" err="1">
                <a:solidFill>
                  <a:schemeClr val="bg1"/>
                </a:solidFill>
              </a:rPr>
              <a:t>регионът</a:t>
            </a:r>
            <a:r>
              <a:rPr lang="ru-RU" sz="1000" dirty="0">
                <a:solidFill>
                  <a:schemeClr val="bg1"/>
                </a:solidFill>
              </a:rPr>
              <a:t> на </a:t>
            </a:r>
            <a:r>
              <a:rPr lang="ru-RU" sz="1000" dirty="0" err="1">
                <a:solidFill>
                  <a:schemeClr val="bg1"/>
                </a:solidFill>
              </a:rPr>
              <a:t>прилежащия</a:t>
            </a:r>
            <a:r>
              <a:rPr lang="ru-RU" sz="1000" dirty="0">
                <a:solidFill>
                  <a:schemeClr val="bg1"/>
                </a:solidFill>
              </a:rPr>
              <a:t> гр. </a:t>
            </a:r>
            <a:r>
              <a:rPr lang="ru-RU" sz="1000" dirty="0" err="1">
                <a:solidFill>
                  <a:schemeClr val="bg1"/>
                </a:solidFill>
              </a:rPr>
              <a:t>Мелник</a:t>
            </a:r>
            <a:r>
              <a:rPr lang="ru-RU" sz="1000" dirty="0">
                <a:solidFill>
                  <a:schemeClr val="bg1"/>
                </a:solidFill>
              </a:rPr>
              <a:t> е един от </a:t>
            </a:r>
            <a:r>
              <a:rPr lang="ru-RU" sz="1000" dirty="0" err="1">
                <a:solidFill>
                  <a:schemeClr val="bg1"/>
                </a:solidFill>
              </a:rPr>
              <a:t>най</a:t>
            </a:r>
            <a:r>
              <a:rPr lang="ru-RU" sz="1000" dirty="0">
                <a:solidFill>
                  <a:schemeClr val="bg1"/>
                </a:solidFill>
              </a:rPr>
              <a:t>-добре </a:t>
            </a:r>
            <a:r>
              <a:rPr lang="ru-RU" sz="1000" dirty="0" err="1">
                <a:solidFill>
                  <a:schemeClr val="bg1"/>
                </a:solidFill>
              </a:rPr>
              <a:t>развитите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dirty="0" err="1">
                <a:solidFill>
                  <a:schemeClr val="bg1"/>
                </a:solidFill>
              </a:rPr>
              <a:t>винарски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dirty="0" err="1">
                <a:solidFill>
                  <a:schemeClr val="bg1"/>
                </a:solidFill>
              </a:rPr>
              <a:t>региони</a:t>
            </a:r>
            <a:r>
              <a:rPr lang="ru-RU" sz="1000" dirty="0">
                <a:solidFill>
                  <a:schemeClr val="bg1"/>
                </a:solidFill>
              </a:rPr>
              <a:t> на </a:t>
            </a:r>
            <a:r>
              <a:rPr lang="ru-RU" sz="1000" dirty="0" err="1">
                <a:solidFill>
                  <a:schemeClr val="bg1"/>
                </a:solidFill>
              </a:rPr>
              <a:t>територията</a:t>
            </a:r>
            <a:r>
              <a:rPr lang="ru-RU" sz="1000" dirty="0">
                <a:solidFill>
                  <a:schemeClr val="bg1"/>
                </a:solidFill>
              </a:rPr>
              <a:t> на </a:t>
            </a:r>
            <a:r>
              <a:rPr lang="ru-RU" sz="1000" dirty="0" err="1">
                <a:solidFill>
                  <a:schemeClr val="bg1"/>
                </a:solidFill>
              </a:rPr>
              <a:t>България</a:t>
            </a:r>
            <a:r>
              <a:rPr lang="ru-RU" sz="1000" dirty="0">
                <a:solidFill>
                  <a:schemeClr val="bg1"/>
                </a:solidFill>
              </a:rPr>
              <a:t> и </a:t>
            </a:r>
            <a:r>
              <a:rPr lang="ru-RU" sz="1000" dirty="0" err="1">
                <a:solidFill>
                  <a:schemeClr val="bg1"/>
                </a:solidFill>
              </a:rPr>
              <a:t>Източна</a:t>
            </a:r>
            <a:r>
              <a:rPr lang="ru-RU" sz="1000" dirty="0">
                <a:solidFill>
                  <a:schemeClr val="bg1"/>
                </a:solidFill>
              </a:rPr>
              <a:t> Европа. 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pPr algn="just"/>
            <a:r>
              <a:rPr lang="ru-RU" sz="1000" dirty="0">
                <a:solidFill>
                  <a:schemeClr val="bg1"/>
                </a:solidFill>
              </a:rPr>
              <a:t>Отлично </a:t>
            </a:r>
            <a:r>
              <a:rPr lang="ru-RU" sz="1000" dirty="0" err="1">
                <a:solidFill>
                  <a:schemeClr val="bg1"/>
                </a:solidFill>
              </a:rPr>
              <a:t>оборудвани</a:t>
            </a:r>
            <a:r>
              <a:rPr lang="ru-RU" sz="1000" dirty="0">
                <a:solidFill>
                  <a:schemeClr val="bg1"/>
                </a:solidFill>
              </a:rPr>
              <a:t> и </a:t>
            </a:r>
            <a:r>
              <a:rPr lang="ru-RU" sz="1000" dirty="0" err="1">
                <a:solidFill>
                  <a:schemeClr val="bg1"/>
                </a:solidFill>
              </a:rPr>
              <a:t>отдадени</a:t>
            </a:r>
            <a:r>
              <a:rPr lang="ru-RU" sz="1000" dirty="0">
                <a:solidFill>
                  <a:schemeClr val="bg1"/>
                </a:solidFill>
              </a:rPr>
              <a:t> на </a:t>
            </a:r>
            <a:r>
              <a:rPr lang="ru-RU" sz="1000" dirty="0" err="1">
                <a:solidFill>
                  <a:schemeClr val="bg1"/>
                </a:solidFill>
              </a:rPr>
              <a:t>високото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dirty="0" err="1">
                <a:solidFill>
                  <a:schemeClr val="bg1"/>
                </a:solidFill>
              </a:rPr>
              <a:t>изкуство</a:t>
            </a:r>
            <a:r>
              <a:rPr lang="ru-RU" sz="1000" dirty="0">
                <a:solidFill>
                  <a:schemeClr val="bg1"/>
                </a:solidFill>
              </a:rPr>
              <a:t> в </a:t>
            </a:r>
            <a:r>
              <a:rPr lang="ru-RU" sz="1000" dirty="0" err="1">
                <a:solidFill>
                  <a:schemeClr val="bg1"/>
                </a:solidFill>
              </a:rPr>
              <a:t>производството</a:t>
            </a:r>
            <a:r>
              <a:rPr lang="ru-RU" sz="1000" dirty="0">
                <a:solidFill>
                  <a:schemeClr val="bg1"/>
                </a:solidFill>
              </a:rPr>
              <a:t> на вино, </a:t>
            </a:r>
            <a:r>
              <a:rPr lang="ru-RU" sz="1000" dirty="0" err="1">
                <a:solidFill>
                  <a:schemeClr val="bg1"/>
                </a:solidFill>
              </a:rPr>
              <a:t>местни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dirty="0" err="1">
                <a:solidFill>
                  <a:schemeClr val="bg1"/>
                </a:solidFill>
              </a:rPr>
              <a:t>винарни</a:t>
            </a:r>
            <a:r>
              <a:rPr lang="ru-RU" sz="1000" dirty="0">
                <a:solidFill>
                  <a:schemeClr val="bg1"/>
                </a:solidFill>
              </a:rPr>
              <a:t> смело </a:t>
            </a:r>
            <a:r>
              <a:rPr lang="ru-RU" sz="1000" dirty="0" err="1">
                <a:solidFill>
                  <a:schemeClr val="bg1"/>
                </a:solidFill>
              </a:rPr>
              <a:t>експериментит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dirty="0" err="1">
                <a:solidFill>
                  <a:schemeClr val="bg1"/>
                </a:solidFill>
              </a:rPr>
              <a:t>както</a:t>
            </a:r>
            <a:r>
              <a:rPr lang="ru-RU" sz="1000" dirty="0">
                <a:solidFill>
                  <a:schemeClr val="bg1"/>
                </a:solidFill>
              </a:rPr>
              <a:t> с </a:t>
            </a:r>
            <a:r>
              <a:rPr lang="ru-RU" sz="1000" dirty="0" err="1">
                <a:solidFill>
                  <a:schemeClr val="bg1"/>
                </a:solidFill>
              </a:rPr>
              <a:t>традиционните</a:t>
            </a:r>
            <a:r>
              <a:rPr lang="ru-RU" sz="1000" dirty="0">
                <a:solidFill>
                  <a:schemeClr val="bg1"/>
                </a:solidFill>
              </a:rPr>
              <a:t>, </a:t>
            </a:r>
            <a:r>
              <a:rPr lang="ru-RU" sz="1000" dirty="0" err="1">
                <a:solidFill>
                  <a:schemeClr val="bg1"/>
                </a:solidFill>
              </a:rPr>
              <a:t>така</a:t>
            </a:r>
            <a:r>
              <a:rPr lang="ru-RU" sz="1000" dirty="0">
                <a:solidFill>
                  <a:schemeClr val="bg1"/>
                </a:solidFill>
              </a:rPr>
              <a:t> и с </a:t>
            </a:r>
            <a:r>
              <a:rPr lang="ru-RU" sz="1000" dirty="0" err="1">
                <a:solidFill>
                  <a:schemeClr val="bg1"/>
                </a:solidFill>
              </a:rPr>
              <a:t>класическите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dirty="0" err="1">
                <a:solidFill>
                  <a:schemeClr val="bg1"/>
                </a:solidFill>
              </a:rPr>
              <a:t>сортове</a:t>
            </a:r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000" dirty="0" err="1">
                <a:solidFill>
                  <a:schemeClr val="bg1"/>
                </a:solidFill>
              </a:rPr>
              <a:t>грозде</a:t>
            </a:r>
            <a:r>
              <a:rPr lang="ru-RU" sz="1000" dirty="0">
                <a:solidFill>
                  <a:schemeClr val="bg1"/>
                </a:solidFill>
              </a:rPr>
              <a:t>.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36" name="Footer Text"/>
          <p:cNvSpPr txBox="1"/>
          <p:nvPr/>
        </p:nvSpPr>
        <p:spPr>
          <a:xfrm>
            <a:off x="3649844" y="2931914"/>
            <a:ext cx="3066623" cy="2154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Данните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за износа на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българско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вино </a:t>
            </a:r>
            <a:r>
              <a:rPr lang="ru-RU" sz="1000" i="1" dirty="0" smtClean="0">
                <a:solidFill>
                  <a:schemeClr val="bg1">
                    <a:lumMod val="50000"/>
                  </a:schemeClr>
                </a:solidFill>
              </a:rPr>
              <a:t>(в </a:t>
            </a:r>
            <a:r>
              <a:rPr lang="ru-RU" sz="1000" i="1" dirty="0" err="1">
                <a:solidFill>
                  <a:schemeClr val="bg1">
                    <a:lumMod val="50000"/>
                  </a:schemeClr>
                </a:solidFill>
              </a:rPr>
              <a:t>това</a:t>
            </a:r>
            <a:r>
              <a:rPr lang="ru-RU" sz="1000" i="1" dirty="0">
                <a:solidFill>
                  <a:schemeClr val="bg1">
                    <a:lumMod val="50000"/>
                  </a:schemeClr>
                </a:solidFill>
              </a:rPr>
              <a:t> число и от региона на община </a:t>
            </a:r>
            <a:r>
              <a:rPr lang="ru-RU" sz="1000" i="1" dirty="0" err="1">
                <a:solidFill>
                  <a:schemeClr val="bg1">
                    <a:lumMod val="50000"/>
                  </a:schemeClr>
                </a:solidFill>
              </a:rPr>
              <a:t>Сандански</a:t>
            </a:r>
            <a:r>
              <a:rPr lang="ru-RU" sz="1000" i="1" dirty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показват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, че то се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продава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в над 45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държави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През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последните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години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лидер 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в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експорта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на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България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е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Полша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след 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което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се 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подреждат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Русия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, Швеция, Китай и Великобритания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Данните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от сектора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показват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, че  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инвестиционната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активност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в сектора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расте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Освен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за 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оборудване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и маркетинг, </a:t>
            </a:r>
            <a:r>
              <a:rPr lang="ru-RU" sz="1000" dirty="0" err="1" smtClean="0">
                <a:solidFill>
                  <a:schemeClr val="bg1">
                    <a:lumMod val="50000"/>
                  </a:schemeClr>
                </a:solidFill>
              </a:rPr>
              <a:t>бизнесът</a:t>
            </a:r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увеличава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участията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си на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международни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изложения и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конкурси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като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някои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от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регионалните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винопроизводители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вече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са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получили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своето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отличие от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експертите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 в </a:t>
            </a:r>
            <a:r>
              <a:rPr lang="ru-RU" sz="1000" dirty="0" err="1">
                <a:solidFill>
                  <a:schemeClr val="bg1">
                    <a:lumMod val="50000"/>
                  </a:schemeClr>
                </a:solidFill>
              </a:rPr>
              <a:t>бранша</a:t>
            </a:r>
            <a:r>
              <a:rPr lang="ru-RU" sz="10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Контейнер за картина 6"/>
          <p:cNvPicPr>
            <a:picLocks noGrp="1" noChangeAspect="1"/>
          </p:cNvPicPr>
          <p:nvPr>
            <p:ph type="pic" sz="quarter" idx="3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9" r="16669"/>
          <a:stretch>
            <a:fillRect/>
          </a:stretch>
        </p:blipFill>
        <p:spPr/>
      </p:pic>
      <p:pic>
        <p:nvPicPr>
          <p:cNvPr id="8" name="Контейнер за картина 7"/>
          <p:cNvPicPr>
            <a:picLocks noGrp="1" noChangeAspect="1"/>
          </p:cNvPicPr>
          <p:nvPr>
            <p:ph type="pic" sz="quarter" idx="3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pic>
        <p:nvPicPr>
          <p:cNvPr id="9" name="Контейнер за картина 8"/>
          <p:cNvPicPr>
            <a:picLocks noGrp="1" noChangeAspect="1"/>
          </p:cNvPicPr>
          <p:nvPr>
            <p:ph type="pic" sz="quarter" idx="3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3" r="17053"/>
          <a:stretch>
            <a:fillRect/>
          </a:stretch>
        </p:blipFill>
        <p:spPr>
          <a:xfrm rot="19499984">
            <a:off x="2349500" y="3332163"/>
            <a:ext cx="1084263" cy="1096962"/>
          </a:xfrm>
        </p:spPr>
      </p:pic>
    </p:spTree>
    <p:extLst>
      <p:ext uri="{BB962C8B-B14F-4D97-AF65-F5344CB8AC3E}">
        <p14:creationId xmlns:p14="http://schemas.microsoft.com/office/powerpoint/2010/main" val="1254389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онтейнер за картина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8" name="Title 2"/>
          <p:cNvSpPr txBox="1">
            <a:spLocks/>
          </p:cNvSpPr>
          <p:nvPr/>
        </p:nvSpPr>
        <p:spPr>
          <a:xfrm>
            <a:off x="3153385" y="666750"/>
            <a:ext cx="3399815" cy="715581"/>
          </a:xfrm>
          <a:prstGeom prst="rect">
            <a:avLst/>
          </a:prstGeom>
        </p:spPr>
        <p:txBody>
          <a:bodyPr wrap="square" lIns="0" rIns="6858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/>
            <a:r>
              <a:rPr lang="bg-BG" sz="4050" b="1" dirty="0" smtClean="0">
                <a:solidFill>
                  <a:schemeClr val="bg1"/>
                </a:solidFill>
              </a:rPr>
              <a:t>САНДАНСКИ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29" name="Title 2"/>
          <p:cNvSpPr txBox="1">
            <a:spLocks/>
          </p:cNvSpPr>
          <p:nvPr/>
        </p:nvSpPr>
        <p:spPr>
          <a:xfrm>
            <a:off x="4343400" y="526018"/>
            <a:ext cx="2125493" cy="369332"/>
          </a:xfrm>
          <a:prstGeom prst="rect">
            <a:avLst/>
          </a:prstGeom>
        </p:spPr>
        <p:txBody>
          <a:bodyPr wrap="square" lIns="0" rIns="6858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base"/>
            <a:r>
              <a:rPr lang="bg-BG" sz="1800" b="1" dirty="0" smtClean="0">
                <a:solidFill>
                  <a:schemeClr val="bg1"/>
                </a:solidFill>
              </a:rPr>
              <a:t>ОБЩИНА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76200" y="2647950"/>
            <a:ext cx="2667000" cy="2407670"/>
          </a:xfrm>
          <a:prstGeom prst="ellipse">
            <a:avLst/>
          </a:prstGeom>
          <a:solidFill>
            <a:schemeClr val="bg1">
              <a:alpha val="75000"/>
            </a:schemeClr>
          </a:solidFill>
          <a:ln w="28575">
            <a:noFill/>
            <a:round/>
            <a:headEnd/>
            <a:tailEnd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base"/>
            <a:r>
              <a:rPr lang="bg-BG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РАЗВИТА</a:t>
            </a:r>
          </a:p>
          <a:p>
            <a:pPr algn="ctr" fontAlgn="base"/>
            <a:r>
              <a:rPr lang="bg-BG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ТУРИСТИЧЕСКА</a:t>
            </a:r>
          </a:p>
          <a:p>
            <a:pPr algn="ctr" fontAlgn="base"/>
            <a:r>
              <a:rPr lang="bg-BG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ИНФРАСТРУК-</a:t>
            </a:r>
          </a:p>
          <a:p>
            <a:pPr algn="ctr" fontAlgn="base"/>
            <a:r>
              <a:rPr lang="bg-BG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ТУРА</a:t>
            </a:r>
            <a:endParaRPr lang="en-US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58990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Theme 56">
      <a:dk1>
        <a:srgbClr val="333333"/>
      </a:dk1>
      <a:lt1>
        <a:srgbClr val="FFFFFF"/>
      </a:lt1>
      <a:dk2>
        <a:srgbClr val="262626"/>
      </a:dk2>
      <a:lt2>
        <a:srgbClr val="FFFFFF"/>
      </a:lt2>
      <a:accent1>
        <a:srgbClr val="19B396"/>
      </a:accent1>
      <a:accent2>
        <a:srgbClr val="148E77"/>
      </a:accent2>
      <a:accent3>
        <a:srgbClr val="19B396"/>
      </a:accent3>
      <a:accent4>
        <a:srgbClr val="1ABC9D"/>
      </a:accent4>
      <a:accent5>
        <a:srgbClr val="148E77"/>
      </a:accent5>
      <a:accent6>
        <a:srgbClr val="1ABC9D"/>
      </a:accent6>
      <a:hlink>
        <a:srgbClr val="FFFFFF"/>
      </a:hlink>
      <a:folHlink>
        <a:srgbClr val="595959"/>
      </a:folHlink>
    </a:clrScheme>
    <a:fontScheme name="Roboto Slap">
      <a:majorFont>
        <a:latin typeface="Roboto Slab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8599</TotalTime>
  <Words>429</Words>
  <Application>Microsoft Office PowerPoint</Application>
  <PresentationFormat>Custom</PresentationFormat>
  <Paragraphs>62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Roboto Slab</vt:lpstr>
      <vt:lpstr>Times New Roman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High Tech</dc:creator>
  <cp:lastModifiedBy>user</cp:lastModifiedBy>
  <cp:revision>914</cp:revision>
  <dcterms:created xsi:type="dcterms:W3CDTF">2015-09-08T18:46:55Z</dcterms:created>
  <dcterms:modified xsi:type="dcterms:W3CDTF">2019-06-27T12:23:08Z</dcterms:modified>
</cp:coreProperties>
</file>